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4"/>
  </p:sldMasterIdLst>
  <p:notesMasterIdLst>
    <p:notesMasterId r:id="rId37"/>
  </p:notesMasterIdLst>
  <p:sldIdLst>
    <p:sldId id="256" r:id="rId5"/>
    <p:sldId id="257" r:id="rId6"/>
    <p:sldId id="258" r:id="rId7"/>
    <p:sldId id="285" r:id="rId8"/>
    <p:sldId id="287" r:id="rId9"/>
    <p:sldId id="259" r:id="rId10"/>
    <p:sldId id="286" r:id="rId11"/>
    <p:sldId id="288" r:id="rId12"/>
    <p:sldId id="303" r:id="rId13"/>
    <p:sldId id="304" r:id="rId14"/>
    <p:sldId id="289" r:id="rId15"/>
    <p:sldId id="302" r:id="rId16"/>
    <p:sldId id="290" r:id="rId17"/>
    <p:sldId id="291" r:id="rId18"/>
    <p:sldId id="260" r:id="rId19"/>
    <p:sldId id="261" r:id="rId20"/>
    <p:sldId id="262" r:id="rId21"/>
    <p:sldId id="263" r:id="rId22"/>
    <p:sldId id="265" r:id="rId23"/>
    <p:sldId id="295" r:id="rId24"/>
    <p:sldId id="301" r:id="rId25"/>
    <p:sldId id="266" r:id="rId26"/>
    <p:sldId id="296" r:id="rId27"/>
    <p:sldId id="292" r:id="rId28"/>
    <p:sldId id="293" r:id="rId29"/>
    <p:sldId id="299" r:id="rId30"/>
    <p:sldId id="306" r:id="rId31"/>
    <p:sldId id="300" r:id="rId32"/>
    <p:sldId id="298" r:id="rId33"/>
    <p:sldId id="307" r:id="rId34"/>
    <p:sldId id="305" r:id="rId35"/>
    <p:sldId id="264" r:id="rId36"/>
  </p:sldIdLst>
  <p:sldSz cx="9144000" cy="5143500" type="screen16x9"/>
  <p:notesSz cx="6858000" cy="9144000"/>
  <p:embeddedFontLst>
    <p:embeddedFont>
      <p:font typeface="Arimo" panose="020B0604020202020204" charset="0"/>
      <p:regular r:id="rId38"/>
      <p:bold r:id="rId39"/>
      <p:italic r:id="rId40"/>
      <p:boldItalic r:id="rId41"/>
    </p:embeddedFont>
    <p:embeddedFont>
      <p:font typeface="League Spartan" panose="020B0604020202020204" charset="0"/>
      <p:regular r:id="rId42"/>
      <p:bold r:id="rId43"/>
    </p:embeddedFont>
    <p:embeddedFont>
      <p:font typeface="Nunito Light" pitchFamily="2" charset="0"/>
      <p:regular r:id="rId44"/>
    </p:embeddedFont>
    <p:embeddedFont>
      <p:font typeface="Poppins" panose="00000500000000000000" pitchFamily="2" charset="0"/>
      <p:regular r:id="rId45"/>
    </p:embeddedFont>
    <p:embeddedFont>
      <p:font typeface="Poppins SemiBold" panose="00000700000000000000" pitchFamily="2" charset="0"/>
      <p:bold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FDA57-14AE-F1CC-372A-4F118EEC5002}" v="139" dt="2023-05-12T15:41:52.001"/>
    <p1510:client id="{484291D1-49C3-4D6A-B79D-2D5C7E1E62A8}" v="96" vWet="98" dt="2023-05-13T05:50:39.476"/>
    <p1510:client id="{609952DF-DCD7-1F0C-2505-294D481E657A}" v="213" dt="2023-05-13T05:28:52.359"/>
    <p1510:client id="{84608F4F-942A-E70F-3DBE-F0D7EA0C0E7B}" v="64" dt="2023-05-13T08:13:37.273"/>
    <p1510:client id="{9AA86BCB-8FCD-4C6F-A74B-242DF4B97DD4}" v="5637" dt="2023-05-13T07:31:39.247"/>
    <p1510:client id="{C0038CA2-8955-4D8C-974A-706AC9EE7862}" v="4227" vWet="4229" dt="2023-05-13T06:37:16.129"/>
  </p1510:revLst>
</p1510:revInfo>
</file>

<file path=ppt/tableStyles.xml><?xml version="1.0" encoding="utf-8"?>
<a:tblStyleLst xmlns:a="http://schemas.openxmlformats.org/drawingml/2006/main" def="{8E8D46DC-8E68-4A4E-A962-E36823C0532F}">
  <a:tblStyle styleId="{8E8D46DC-8E68-4A4E-A962-E36823C053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887AED-BEA8-46A3-BC52-0DE50ECF45BE}"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80EE35FD-7790-4841-A6B8-849D5A9F715D}">
      <dgm:prSet phldrT="[Text]"/>
      <dgm:spPr/>
      <dgm:t>
        <a:bodyPr/>
        <a:lstStyle/>
        <a:p>
          <a:r>
            <a:rPr lang="en-US"/>
            <a:t>Redux: actions</a:t>
          </a:r>
          <a:r>
            <a:rPr lang="en-US">
              <a:latin typeface="Arial"/>
            </a:rPr>
            <a:t>,</a:t>
          </a:r>
          <a:r>
            <a:rPr lang="en-US"/>
            <a:t> </a:t>
          </a:r>
          <a:r>
            <a:rPr lang="en-US">
              <a:latin typeface="Arial"/>
            </a:rPr>
            <a:t>reducers</a:t>
          </a:r>
          <a:r>
            <a:rPr lang="en-US"/>
            <a:t>, store</a:t>
          </a:r>
        </a:p>
      </dgm:t>
    </dgm:pt>
    <dgm:pt modelId="{03D7CA8F-01C4-4C1F-9F87-B34FFC961D62}" type="parTrans" cxnId="{36890914-B1AF-468A-8BC5-D1A02238097E}">
      <dgm:prSet/>
      <dgm:spPr/>
      <dgm:t>
        <a:bodyPr/>
        <a:lstStyle/>
        <a:p>
          <a:endParaRPr lang="en-US"/>
        </a:p>
      </dgm:t>
    </dgm:pt>
    <dgm:pt modelId="{A902E9AA-F7D6-444C-8A02-B0811176190A}" type="sibTrans" cxnId="{36890914-B1AF-468A-8BC5-D1A02238097E}">
      <dgm:prSet/>
      <dgm:spPr/>
      <dgm:t>
        <a:bodyPr/>
        <a:lstStyle/>
        <a:p>
          <a:endParaRPr lang="en-US"/>
        </a:p>
      </dgm:t>
    </dgm:pt>
    <dgm:pt modelId="{FACC1419-7E5F-453D-8570-56A5D9085DBD}">
      <dgm:prSet phldrT="[Text]"/>
      <dgm:spPr/>
      <dgm:t>
        <a:bodyPr/>
        <a:lstStyle/>
        <a:p>
          <a:pPr rtl="0"/>
          <a:r>
            <a:rPr lang="en-US"/>
            <a:t>JavaScript</a:t>
          </a:r>
          <a:r>
            <a:rPr lang="en-US">
              <a:latin typeface="Arial"/>
            </a:rPr>
            <a:t>, </a:t>
          </a:r>
          <a:r>
            <a:rPr lang="en-US" err="1">
              <a:latin typeface="Arial"/>
            </a:rPr>
            <a:t>ReactNative</a:t>
          </a:r>
          <a:endParaRPr lang="en-US" err="1"/>
        </a:p>
      </dgm:t>
    </dgm:pt>
    <dgm:pt modelId="{F111B789-F3A8-4376-BE80-DF78BA3EF9C5}" type="parTrans" cxnId="{3FDDA0C5-6D62-42EF-963D-80DB9FDCB945}">
      <dgm:prSet/>
      <dgm:spPr/>
      <dgm:t>
        <a:bodyPr/>
        <a:lstStyle/>
        <a:p>
          <a:endParaRPr lang="en-US"/>
        </a:p>
      </dgm:t>
    </dgm:pt>
    <dgm:pt modelId="{82380DBA-2B6B-4CA4-9A2C-0EC396C7F9AC}" type="sibTrans" cxnId="{3FDDA0C5-6D62-42EF-963D-80DB9FDCB945}">
      <dgm:prSet/>
      <dgm:spPr/>
      <dgm:t>
        <a:bodyPr/>
        <a:lstStyle/>
        <a:p>
          <a:endParaRPr lang="en-US"/>
        </a:p>
      </dgm:t>
    </dgm:pt>
    <dgm:pt modelId="{D193FB16-E704-4738-9809-983FB3190B11}">
      <dgm:prSet phldrT="[Text]"/>
      <dgm:spPr/>
      <dgm:t>
        <a:bodyPr/>
        <a:lstStyle/>
        <a:p>
          <a:r>
            <a:rPr lang="en-US"/>
            <a:t>Database: Firebase</a:t>
          </a:r>
        </a:p>
      </dgm:t>
    </dgm:pt>
    <dgm:pt modelId="{B4E03FD6-9A34-4AEC-BF99-15973C08AEF1}" type="parTrans" cxnId="{213E100C-ECA4-4E9F-8A32-4FC4B2A4EBCE}">
      <dgm:prSet/>
      <dgm:spPr/>
      <dgm:t>
        <a:bodyPr/>
        <a:lstStyle/>
        <a:p>
          <a:endParaRPr lang="en-US"/>
        </a:p>
      </dgm:t>
    </dgm:pt>
    <dgm:pt modelId="{B97D183D-DDBF-4029-B03F-F2636D4BD7DE}" type="sibTrans" cxnId="{213E100C-ECA4-4E9F-8A32-4FC4B2A4EBCE}">
      <dgm:prSet/>
      <dgm:spPr/>
      <dgm:t>
        <a:bodyPr/>
        <a:lstStyle/>
        <a:p>
          <a:endParaRPr lang="en-US"/>
        </a:p>
      </dgm:t>
    </dgm:pt>
    <dgm:pt modelId="{E427F475-1E75-4737-AF1C-F5CD51E52DF4}" type="pres">
      <dgm:prSet presAssocID="{71887AED-BEA8-46A3-BC52-0DE50ECF45BE}" presName="linear" presStyleCnt="0">
        <dgm:presLayoutVars>
          <dgm:animLvl val="lvl"/>
          <dgm:resizeHandles val="exact"/>
        </dgm:presLayoutVars>
      </dgm:prSet>
      <dgm:spPr/>
    </dgm:pt>
    <dgm:pt modelId="{CCE6DDBF-6FE2-42CD-ACA1-0DE8A5E4CB4F}" type="pres">
      <dgm:prSet presAssocID="{FACC1419-7E5F-453D-8570-56A5D9085DBD}" presName="parentText" presStyleLbl="node1" presStyleIdx="0" presStyleCnt="3">
        <dgm:presLayoutVars>
          <dgm:chMax val="0"/>
          <dgm:bulletEnabled val="1"/>
        </dgm:presLayoutVars>
      </dgm:prSet>
      <dgm:spPr/>
    </dgm:pt>
    <dgm:pt modelId="{03D5F715-9BE4-4186-9E75-307267539B6F}" type="pres">
      <dgm:prSet presAssocID="{82380DBA-2B6B-4CA4-9A2C-0EC396C7F9AC}" presName="spacer" presStyleCnt="0"/>
      <dgm:spPr/>
    </dgm:pt>
    <dgm:pt modelId="{3DBEFF16-A7EE-4DD2-8226-0B865F86999E}" type="pres">
      <dgm:prSet presAssocID="{D193FB16-E704-4738-9809-983FB3190B11}" presName="parentText" presStyleLbl="node1" presStyleIdx="1" presStyleCnt="3">
        <dgm:presLayoutVars>
          <dgm:chMax val="0"/>
          <dgm:bulletEnabled val="1"/>
        </dgm:presLayoutVars>
      </dgm:prSet>
      <dgm:spPr/>
    </dgm:pt>
    <dgm:pt modelId="{1F9E8277-B5D1-4673-9BCA-310C2DA4E98C}" type="pres">
      <dgm:prSet presAssocID="{B97D183D-DDBF-4029-B03F-F2636D4BD7DE}" presName="spacer" presStyleCnt="0"/>
      <dgm:spPr/>
    </dgm:pt>
    <dgm:pt modelId="{80103E8C-4F24-402A-ACB5-2DF3D2DC1CF2}" type="pres">
      <dgm:prSet presAssocID="{80EE35FD-7790-4841-A6B8-849D5A9F715D}" presName="parentText" presStyleLbl="node1" presStyleIdx="2" presStyleCnt="3">
        <dgm:presLayoutVars>
          <dgm:chMax val="0"/>
          <dgm:bulletEnabled val="1"/>
        </dgm:presLayoutVars>
      </dgm:prSet>
      <dgm:spPr/>
    </dgm:pt>
  </dgm:ptLst>
  <dgm:cxnLst>
    <dgm:cxn modelId="{4CDD760A-93ED-4287-B6F5-76E92C416D4B}" type="presOf" srcId="{80EE35FD-7790-4841-A6B8-849D5A9F715D}" destId="{80103E8C-4F24-402A-ACB5-2DF3D2DC1CF2}" srcOrd="0" destOrd="0" presId="urn:microsoft.com/office/officeart/2005/8/layout/vList2"/>
    <dgm:cxn modelId="{213E100C-ECA4-4E9F-8A32-4FC4B2A4EBCE}" srcId="{71887AED-BEA8-46A3-BC52-0DE50ECF45BE}" destId="{D193FB16-E704-4738-9809-983FB3190B11}" srcOrd="1" destOrd="0" parTransId="{B4E03FD6-9A34-4AEC-BF99-15973C08AEF1}" sibTransId="{B97D183D-DDBF-4029-B03F-F2636D4BD7DE}"/>
    <dgm:cxn modelId="{36890914-B1AF-468A-8BC5-D1A02238097E}" srcId="{71887AED-BEA8-46A3-BC52-0DE50ECF45BE}" destId="{80EE35FD-7790-4841-A6B8-849D5A9F715D}" srcOrd="2" destOrd="0" parTransId="{03D7CA8F-01C4-4C1F-9F87-B34FFC961D62}" sibTransId="{A902E9AA-F7D6-444C-8A02-B0811176190A}"/>
    <dgm:cxn modelId="{1A12951F-8BC8-4C5A-B34E-CBE3332ED6F6}" type="presOf" srcId="{71887AED-BEA8-46A3-BC52-0DE50ECF45BE}" destId="{E427F475-1E75-4737-AF1C-F5CD51E52DF4}" srcOrd="0" destOrd="0" presId="urn:microsoft.com/office/officeart/2005/8/layout/vList2"/>
    <dgm:cxn modelId="{C377247B-55CE-45E6-A9C3-CE080F0B2ABF}" type="presOf" srcId="{D193FB16-E704-4738-9809-983FB3190B11}" destId="{3DBEFF16-A7EE-4DD2-8226-0B865F86999E}" srcOrd="0" destOrd="0" presId="urn:microsoft.com/office/officeart/2005/8/layout/vList2"/>
    <dgm:cxn modelId="{87EBFBBC-7417-4865-90A9-3690A8494B0C}" type="presOf" srcId="{FACC1419-7E5F-453D-8570-56A5D9085DBD}" destId="{CCE6DDBF-6FE2-42CD-ACA1-0DE8A5E4CB4F}" srcOrd="0" destOrd="0" presId="urn:microsoft.com/office/officeart/2005/8/layout/vList2"/>
    <dgm:cxn modelId="{3FDDA0C5-6D62-42EF-963D-80DB9FDCB945}" srcId="{71887AED-BEA8-46A3-BC52-0DE50ECF45BE}" destId="{FACC1419-7E5F-453D-8570-56A5D9085DBD}" srcOrd="0" destOrd="0" parTransId="{F111B789-F3A8-4376-BE80-DF78BA3EF9C5}" sibTransId="{82380DBA-2B6B-4CA4-9A2C-0EC396C7F9AC}"/>
    <dgm:cxn modelId="{DA19E2CA-7AE7-407B-8527-C0DBBBA4036F}" type="presParOf" srcId="{E427F475-1E75-4737-AF1C-F5CD51E52DF4}" destId="{CCE6DDBF-6FE2-42CD-ACA1-0DE8A5E4CB4F}" srcOrd="0" destOrd="0" presId="urn:microsoft.com/office/officeart/2005/8/layout/vList2"/>
    <dgm:cxn modelId="{A231E8D3-AE10-4568-9A49-517224760790}" type="presParOf" srcId="{E427F475-1E75-4737-AF1C-F5CD51E52DF4}" destId="{03D5F715-9BE4-4186-9E75-307267539B6F}" srcOrd="1" destOrd="0" presId="urn:microsoft.com/office/officeart/2005/8/layout/vList2"/>
    <dgm:cxn modelId="{45E8E1FC-09D5-4985-B6FC-C4ED0319A668}" type="presParOf" srcId="{E427F475-1E75-4737-AF1C-F5CD51E52DF4}" destId="{3DBEFF16-A7EE-4DD2-8226-0B865F86999E}" srcOrd="2" destOrd="0" presId="urn:microsoft.com/office/officeart/2005/8/layout/vList2"/>
    <dgm:cxn modelId="{85484479-7106-4683-97EF-A0527A8EE380}" type="presParOf" srcId="{E427F475-1E75-4737-AF1C-F5CD51E52DF4}" destId="{1F9E8277-B5D1-4673-9BCA-310C2DA4E98C}" srcOrd="3" destOrd="0" presId="urn:microsoft.com/office/officeart/2005/8/layout/vList2"/>
    <dgm:cxn modelId="{1E2EFF8D-3A45-4DA7-914B-6D437F3973F7}" type="presParOf" srcId="{E427F475-1E75-4737-AF1C-F5CD51E52DF4}" destId="{80103E8C-4F24-402A-ACB5-2DF3D2DC1CF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E6DD28-AEA3-4309-96B4-4D581F21BF7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1BDFFD4-DB15-444A-ACE5-942688D4300D}">
      <dgm:prSet phldrT="[Text]"/>
      <dgm:spPr/>
      <dgm:t>
        <a:bodyPr/>
        <a:lstStyle/>
        <a:p>
          <a:r>
            <a:rPr lang="en-US" err="1"/>
            <a:t>Cơ</a:t>
          </a:r>
          <a:r>
            <a:rPr lang="en-US"/>
            <a:t> </a:t>
          </a:r>
          <a:r>
            <a:rPr lang="en-US" err="1"/>
            <a:t>bản</a:t>
          </a:r>
          <a:r>
            <a:rPr lang="en-US"/>
            <a:t>:</a:t>
          </a:r>
        </a:p>
      </dgm:t>
    </dgm:pt>
    <dgm:pt modelId="{07EBA463-5969-4245-BA92-4229812ECA50}" type="parTrans" cxnId="{D2A3DA5B-96E9-4EDC-AA83-341CBF92E7E6}">
      <dgm:prSet/>
      <dgm:spPr/>
      <dgm:t>
        <a:bodyPr/>
        <a:lstStyle/>
        <a:p>
          <a:endParaRPr lang="en-US"/>
        </a:p>
      </dgm:t>
    </dgm:pt>
    <dgm:pt modelId="{F5B528A9-4B45-4B52-A2FF-9BB76CD7DCCE}" type="sibTrans" cxnId="{D2A3DA5B-96E9-4EDC-AA83-341CBF92E7E6}">
      <dgm:prSet/>
      <dgm:spPr/>
      <dgm:t>
        <a:bodyPr/>
        <a:lstStyle/>
        <a:p>
          <a:endParaRPr lang="en-US"/>
        </a:p>
      </dgm:t>
    </dgm:pt>
    <dgm:pt modelId="{FCE090B0-52F9-4ABD-A4D4-24F09BA5A133}">
      <dgm:prSet phldrT="[Text]"/>
      <dgm:spPr/>
      <dgm:t>
        <a:bodyPr/>
        <a:lstStyle/>
        <a:p>
          <a:r>
            <a:rPr lang="en-US" err="1"/>
            <a:t>Hướng</a:t>
          </a:r>
          <a:r>
            <a:rPr lang="en-US"/>
            <a:t> </a:t>
          </a:r>
          <a:r>
            <a:rPr lang="en-US" err="1"/>
            <a:t>phát</a:t>
          </a:r>
          <a:r>
            <a:rPr lang="en-US"/>
            <a:t> </a:t>
          </a:r>
          <a:r>
            <a:rPr lang="en-US" err="1"/>
            <a:t>triển</a:t>
          </a:r>
        </a:p>
      </dgm:t>
    </dgm:pt>
    <dgm:pt modelId="{6D83BF5C-DEB1-4853-A8D9-1CDB0171A932}" type="parTrans" cxnId="{31B160D5-14E0-4F41-9339-62A8D775366C}">
      <dgm:prSet/>
      <dgm:spPr/>
      <dgm:t>
        <a:bodyPr/>
        <a:lstStyle/>
        <a:p>
          <a:endParaRPr lang="en-US"/>
        </a:p>
      </dgm:t>
    </dgm:pt>
    <dgm:pt modelId="{B428F6AD-40F9-4530-B44C-5B206F6108FD}" type="sibTrans" cxnId="{31B160D5-14E0-4F41-9339-62A8D775366C}">
      <dgm:prSet/>
      <dgm:spPr/>
      <dgm:t>
        <a:bodyPr/>
        <a:lstStyle/>
        <a:p>
          <a:endParaRPr lang="en-US"/>
        </a:p>
      </dgm:t>
    </dgm:pt>
    <dgm:pt modelId="{2A937E63-59FE-46A1-A74A-36AEEA085C0F}">
      <dgm:prSet phldrT="[Text]"/>
      <dgm:spPr/>
      <dgm:t>
        <a:bodyPr/>
        <a:lstStyle/>
        <a:p>
          <a:r>
            <a:rPr lang="en-US" err="1"/>
            <a:t>Thêm</a:t>
          </a:r>
          <a:r>
            <a:rPr lang="en-US"/>
            <a:t> </a:t>
          </a:r>
          <a:r>
            <a:rPr lang="en-US" err="1"/>
            <a:t>những</a:t>
          </a:r>
          <a:r>
            <a:rPr lang="en-US"/>
            <a:t> </a:t>
          </a:r>
          <a:r>
            <a:rPr lang="en-US" err="1"/>
            <a:t>chức</a:t>
          </a:r>
          <a:r>
            <a:rPr lang="en-US"/>
            <a:t> </a:t>
          </a:r>
          <a:r>
            <a:rPr lang="en-US" err="1"/>
            <a:t>năng</a:t>
          </a:r>
          <a:r>
            <a:rPr lang="en-US"/>
            <a:t> </a:t>
          </a:r>
          <a:r>
            <a:rPr lang="en-US" err="1"/>
            <a:t>về</a:t>
          </a:r>
          <a:r>
            <a:rPr lang="en-US"/>
            <a:t> </a:t>
          </a:r>
          <a:r>
            <a:rPr lang="en-US" err="1"/>
            <a:t>phần</a:t>
          </a:r>
          <a:r>
            <a:rPr lang="en-US"/>
            <a:t> </a:t>
          </a:r>
          <a:r>
            <a:rPr lang="en-US" err="1"/>
            <a:t>xóa</a:t>
          </a:r>
          <a:r>
            <a:rPr lang="en-US"/>
            <a:t>, </a:t>
          </a:r>
          <a:r>
            <a:rPr lang="en-US" err="1"/>
            <a:t>chỉnh</a:t>
          </a:r>
          <a:r>
            <a:rPr lang="en-US"/>
            <a:t> </a:t>
          </a:r>
          <a:r>
            <a:rPr lang="en-US" err="1"/>
            <a:t>sửa</a:t>
          </a:r>
          <a:r>
            <a:rPr lang="en-US"/>
            <a:t> </a:t>
          </a:r>
          <a:r>
            <a:rPr lang="en-US" err="1"/>
            <a:t>bình</a:t>
          </a:r>
          <a:r>
            <a:rPr lang="en-US"/>
            <a:t> </a:t>
          </a:r>
          <a:r>
            <a:rPr lang="en-US" err="1"/>
            <a:t>luận</a:t>
          </a:r>
          <a:r>
            <a:rPr lang="en-US"/>
            <a:t>, </a:t>
          </a:r>
          <a:r>
            <a:rPr lang="en-US" err="1"/>
            <a:t>quên</a:t>
          </a:r>
          <a:r>
            <a:rPr lang="en-US"/>
            <a:t> </a:t>
          </a:r>
          <a:r>
            <a:rPr lang="en-US" err="1"/>
            <a:t>mật</a:t>
          </a:r>
          <a:r>
            <a:rPr lang="en-US"/>
            <a:t> </a:t>
          </a:r>
          <a:r>
            <a:rPr lang="en-US" err="1"/>
            <a:t>khẩu</a:t>
          </a:r>
        </a:p>
      </dgm:t>
    </dgm:pt>
    <dgm:pt modelId="{98D296F5-A67B-493F-BE3D-EC96A91D8E23}" type="parTrans" cxnId="{0E60508B-F02E-4271-BAE2-DA9D5E6F2EB7}">
      <dgm:prSet/>
      <dgm:spPr/>
      <dgm:t>
        <a:bodyPr/>
        <a:lstStyle/>
        <a:p>
          <a:endParaRPr lang="en-US"/>
        </a:p>
      </dgm:t>
    </dgm:pt>
    <dgm:pt modelId="{831840C0-90FA-4B45-A315-0C368A3ADF8D}" type="sibTrans" cxnId="{0E60508B-F02E-4271-BAE2-DA9D5E6F2EB7}">
      <dgm:prSet/>
      <dgm:spPr/>
      <dgm:t>
        <a:bodyPr/>
        <a:lstStyle/>
        <a:p>
          <a:endParaRPr lang="en-US"/>
        </a:p>
      </dgm:t>
    </dgm:pt>
    <dgm:pt modelId="{6C1654D0-EC4A-43ED-B405-E2636C5F25E1}">
      <dgm:prSet phldrT="[Text]"/>
      <dgm:spPr/>
      <dgm:t>
        <a:bodyPr/>
        <a:lstStyle/>
        <a:p>
          <a:pPr>
            <a:buFont typeface="Arial" panose="020B0604020202020204" pitchFamily="34" charset="0"/>
            <a:buChar char="•"/>
          </a:pPr>
          <a:r>
            <a:rPr lang="en-US" err="1">
              <a:latin typeface="Times New Roman"/>
              <a:cs typeface="Times New Roman"/>
            </a:rPr>
            <a:t>Nhóm</a:t>
          </a:r>
          <a:r>
            <a:rPr lang="en-US">
              <a:latin typeface="Times New Roman"/>
              <a:cs typeface="Times New Roman"/>
            </a:rPr>
            <a:t> </a:t>
          </a:r>
          <a:r>
            <a:rPr lang="en-US" err="1">
              <a:latin typeface="Times New Roman"/>
              <a:cs typeface="Times New Roman"/>
            </a:rPr>
            <a:t>đã</a:t>
          </a:r>
          <a:r>
            <a:rPr lang="en-US">
              <a:latin typeface="Times New Roman"/>
              <a:cs typeface="Times New Roman"/>
            </a:rPr>
            <a:t> </a:t>
          </a:r>
          <a:r>
            <a:rPr lang="en-US" err="1">
              <a:latin typeface="Times New Roman"/>
              <a:cs typeface="Times New Roman"/>
            </a:rPr>
            <a:t>hoàn</a:t>
          </a:r>
          <a:r>
            <a:rPr lang="en-US">
              <a:latin typeface="Times New Roman"/>
              <a:cs typeface="Times New Roman"/>
            </a:rPr>
            <a:t> </a:t>
          </a:r>
          <a:r>
            <a:rPr lang="en-US" err="1">
              <a:latin typeface="Times New Roman"/>
              <a:cs typeface="Times New Roman"/>
            </a:rPr>
            <a:t>thiện</a:t>
          </a:r>
          <a:r>
            <a:rPr lang="en-US">
              <a:latin typeface="Times New Roman"/>
              <a:cs typeface="Times New Roman"/>
            </a:rPr>
            <a:t> </a:t>
          </a:r>
          <a:r>
            <a:rPr lang="en-US" err="1">
              <a:latin typeface="Times New Roman"/>
              <a:cs typeface="Times New Roman"/>
            </a:rPr>
            <a:t>những</a:t>
          </a:r>
          <a:r>
            <a:rPr lang="en-US">
              <a:latin typeface="Times New Roman"/>
              <a:cs typeface="Times New Roman"/>
            </a:rPr>
            <a:t> </a:t>
          </a:r>
          <a:r>
            <a:rPr lang="en-US" err="1">
              <a:latin typeface="Times New Roman"/>
              <a:cs typeface="Times New Roman"/>
            </a:rPr>
            <a:t>chức</a:t>
          </a:r>
          <a:r>
            <a:rPr lang="en-US">
              <a:latin typeface="Times New Roman"/>
              <a:cs typeface="Times New Roman"/>
            </a:rPr>
            <a:t> </a:t>
          </a:r>
          <a:r>
            <a:rPr lang="en-US" err="1">
              <a:latin typeface="Times New Roman"/>
              <a:cs typeface="Times New Roman"/>
            </a:rPr>
            <a:t>năng</a:t>
          </a:r>
          <a:r>
            <a:rPr lang="en-US">
              <a:latin typeface="Times New Roman"/>
              <a:cs typeface="Times New Roman"/>
            </a:rPr>
            <a:t> </a:t>
          </a:r>
          <a:r>
            <a:rPr lang="en-US" err="1">
              <a:latin typeface="Times New Roman"/>
              <a:cs typeface="Times New Roman"/>
            </a:rPr>
            <a:t>cơ</a:t>
          </a:r>
          <a:r>
            <a:rPr lang="en-US">
              <a:latin typeface="Times New Roman"/>
              <a:cs typeface="Times New Roman"/>
            </a:rPr>
            <a:t> </a:t>
          </a:r>
          <a:r>
            <a:rPr lang="en-US" err="1">
              <a:latin typeface="Times New Roman"/>
              <a:cs typeface="Times New Roman"/>
            </a:rPr>
            <a:t>bản</a:t>
          </a:r>
          <a:r>
            <a:rPr lang="en-US">
              <a:latin typeface="Times New Roman"/>
              <a:cs typeface="Times New Roman"/>
            </a:rPr>
            <a:t> </a:t>
          </a:r>
          <a:r>
            <a:rPr lang="en-US" err="1">
              <a:latin typeface="Times New Roman"/>
              <a:cs typeface="Times New Roman"/>
            </a:rPr>
            <a:t>của</a:t>
          </a:r>
          <a:r>
            <a:rPr lang="en-US">
              <a:latin typeface="Times New Roman"/>
              <a:cs typeface="Times New Roman"/>
            </a:rPr>
            <a:t> Instagram </a:t>
          </a:r>
          <a:r>
            <a:rPr lang="en-US" err="1">
              <a:latin typeface="Times New Roman"/>
              <a:cs typeface="Times New Roman"/>
            </a:rPr>
            <a:t>về</a:t>
          </a:r>
          <a:r>
            <a:rPr lang="en-US">
              <a:latin typeface="Times New Roman"/>
              <a:cs typeface="Times New Roman"/>
            </a:rPr>
            <a:t> chat, </a:t>
          </a:r>
          <a:r>
            <a:rPr lang="en-US" err="1">
              <a:latin typeface="Times New Roman"/>
              <a:cs typeface="Times New Roman"/>
            </a:rPr>
            <a:t>lướt</a:t>
          </a:r>
          <a:r>
            <a:rPr lang="en-US">
              <a:latin typeface="Times New Roman"/>
              <a:cs typeface="Times New Roman"/>
            </a:rPr>
            <a:t> </a:t>
          </a:r>
          <a:r>
            <a:rPr lang="en-US" err="1">
              <a:latin typeface="Times New Roman"/>
              <a:cs typeface="Times New Roman"/>
            </a:rPr>
            <a:t>trang</a:t>
          </a:r>
          <a:r>
            <a:rPr lang="en-US">
              <a:latin typeface="Times New Roman"/>
              <a:cs typeface="Times New Roman"/>
            </a:rPr>
            <a:t> </a:t>
          </a:r>
          <a:r>
            <a:rPr lang="en-US" err="1">
              <a:latin typeface="Times New Roman"/>
              <a:cs typeface="Times New Roman"/>
            </a:rPr>
            <a:t>chủ</a:t>
          </a:r>
          <a:r>
            <a:rPr lang="en-US">
              <a:latin typeface="Times New Roman"/>
              <a:cs typeface="Times New Roman"/>
            </a:rPr>
            <a:t>, </a:t>
          </a:r>
          <a:r>
            <a:rPr lang="en-US" err="1">
              <a:latin typeface="Times New Roman"/>
              <a:cs typeface="Times New Roman"/>
            </a:rPr>
            <a:t>tìm</a:t>
          </a:r>
          <a:r>
            <a:rPr lang="en-US">
              <a:latin typeface="Times New Roman"/>
              <a:cs typeface="Times New Roman"/>
            </a:rPr>
            <a:t> </a:t>
          </a:r>
          <a:r>
            <a:rPr lang="en-US" err="1">
              <a:latin typeface="Times New Roman"/>
              <a:cs typeface="Times New Roman"/>
            </a:rPr>
            <a:t>kiếm</a:t>
          </a:r>
          <a:r>
            <a:rPr lang="en-US">
              <a:latin typeface="Times New Roman"/>
              <a:cs typeface="Times New Roman"/>
            </a:rPr>
            <a:t>, </a:t>
          </a:r>
          <a:r>
            <a:rPr lang="en-US" err="1">
              <a:latin typeface="Times New Roman"/>
              <a:cs typeface="Times New Roman"/>
            </a:rPr>
            <a:t>đăng</a:t>
          </a:r>
          <a:r>
            <a:rPr lang="en-US">
              <a:latin typeface="Times New Roman"/>
              <a:cs typeface="Times New Roman"/>
            </a:rPr>
            <a:t> </a:t>
          </a:r>
          <a:r>
            <a:rPr lang="en-US" err="1">
              <a:latin typeface="Times New Roman"/>
              <a:cs typeface="Times New Roman"/>
            </a:rPr>
            <a:t>nhập</a:t>
          </a:r>
          <a:r>
            <a:rPr lang="en-US">
              <a:latin typeface="Times New Roman"/>
              <a:cs typeface="Times New Roman"/>
            </a:rPr>
            <a:t>, </a:t>
          </a:r>
          <a:r>
            <a:rPr lang="en-US" err="1">
              <a:latin typeface="Times New Roman"/>
              <a:cs typeface="Times New Roman"/>
            </a:rPr>
            <a:t>đăng</a:t>
          </a:r>
          <a:r>
            <a:rPr lang="en-US">
              <a:latin typeface="Times New Roman"/>
              <a:cs typeface="Times New Roman"/>
            </a:rPr>
            <a:t> </a:t>
          </a:r>
          <a:r>
            <a:rPr lang="en-US" err="1">
              <a:latin typeface="Times New Roman"/>
              <a:cs typeface="Times New Roman"/>
            </a:rPr>
            <a:t>ký</a:t>
          </a:r>
          <a:r>
            <a:rPr lang="en-US">
              <a:latin typeface="Times New Roman"/>
              <a:cs typeface="Times New Roman"/>
            </a:rPr>
            <a:t>, </a:t>
          </a:r>
          <a:r>
            <a:rPr lang="en-US" err="1">
              <a:latin typeface="Times New Roman"/>
              <a:cs typeface="Times New Roman"/>
            </a:rPr>
            <a:t>đăng</a:t>
          </a:r>
          <a:r>
            <a:rPr lang="en-US">
              <a:latin typeface="Times New Roman"/>
              <a:cs typeface="Times New Roman"/>
            </a:rPr>
            <a:t> </a:t>
          </a:r>
          <a:r>
            <a:rPr lang="en-US" err="1">
              <a:latin typeface="Times New Roman"/>
              <a:cs typeface="Times New Roman"/>
            </a:rPr>
            <a:t>xuất</a:t>
          </a:r>
        </a:p>
      </dgm:t>
    </dgm:pt>
    <dgm:pt modelId="{839A01CB-7FEB-4FE4-BC74-E46B2131CA52}" type="parTrans" cxnId="{9F430D35-44EE-41B7-97E6-6B2A106C4B6F}">
      <dgm:prSet/>
      <dgm:spPr/>
      <dgm:t>
        <a:bodyPr/>
        <a:lstStyle/>
        <a:p>
          <a:endParaRPr lang="en-US"/>
        </a:p>
      </dgm:t>
    </dgm:pt>
    <dgm:pt modelId="{1EF45A76-5E57-48F8-AC89-795C8660C6A2}" type="sibTrans" cxnId="{9F430D35-44EE-41B7-97E6-6B2A106C4B6F}">
      <dgm:prSet/>
      <dgm:spPr/>
      <dgm:t>
        <a:bodyPr/>
        <a:lstStyle/>
        <a:p>
          <a:endParaRPr lang="en-US"/>
        </a:p>
      </dgm:t>
    </dgm:pt>
    <dgm:pt modelId="{AF129880-3A29-4055-AF04-8DF13BF1054D}">
      <dgm:prSet/>
      <dgm:spPr/>
      <dgm:t>
        <a:bodyPr/>
        <a:lstStyle/>
        <a:p>
          <a:r>
            <a:rPr lang="en-US" err="1">
              <a:latin typeface="Times New Roman"/>
              <a:cs typeface="Times New Roman"/>
            </a:rPr>
            <a:t>Nhóm</a:t>
          </a:r>
          <a:r>
            <a:rPr lang="en-US">
              <a:latin typeface="Times New Roman"/>
              <a:cs typeface="Times New Roman"/>
            </a:rPr>
            <a:t> </a:t>
          </a:r>
          <a:r>
            <a:rPr lang="en-US" err="1">
              <a:latin typeface="Times New Roman"/>
              <a:cs typeface="Times New Roman"/>
            </a:rPr>
            <a:t>có</a:t>
          </a:r>
          <a:r>
            <a:rPr lang="en-US">
              <a:latin typeface="Times New Roman"/>
              <a:cs typeface="Times New Roman"/>
            </a:rPr>
            <a:t> </a:t>
          </a:r>
          <a:r>
            <a:rPr lang="en-US" err="1">
              <a:latin typeface="Times New Roman"/>
              <a:cs typeface="Times New Roman"/>
            </a:rPr>
            <a:t>cái</a:t>
          </a:r>
          <a:r>
            <a:rPr lang="en-US">
              <a:latin typeface="Times New Roman"/>
              <a:cs typeface="Times New Roman"/>
            </a:rPr>
            <a:t> </a:t>
          </a:r>
          <a:r>
            <a:rPr lang="en-US" err="1">
              <a:latin typeface="Times New Roman"/>
              <a:cs typeface="Times New Roman"/>
            </a:rPr>
            <a:t>nhìn</a:t>
          </a:r>
          <a:r>
            <a:rPr lang="en-US">
              <a:latin typeface="Times New Roman"/>
              <a:cs typeface="Times New Roman"/>
            </a:rPr>
            <a:t> </a:t>
          </a:r>
          <a:r>
            <a:rPr lang="en-US" err="1">
              <a:latin typeface="Times New Roman"/>
              <a:cs typeface="Times New Roman"/>
            </a:rPr>
            <a:t>tổng</a:t>
          </a:r>
          <a:r>
            <a:rPr lang="en-US">
              <a:latin typeface="Times New Roman"/>
              <a:cs typeface="Times New Roman"/>
            </a:rPr>
            <a:t> </a:t>
          </a:r>
          <a:r>
            <a:rPr lang="en-US" err="1">
              <a:latin typeface="Times New Roman"/>
              <a:cs typeface="Times New Roman"/>
            </a:rPr>
            <a:t>quan</a:t>
          </a:r>
          <a:r>
            <a:rPr lang="en-US">
              <a:latin typeface="Times New Roman"/>
              <a:cs typeface="Times New Roman"/>
            </a:rPr>
            <a:t> </a:t>
          </a:r>
          <a:r>
            <a:rPr lang="en-US" err="1">
              <a:latin typeface="Times New Roman"/>
              <a:cs typeface="Times New Roman"/>
            </a:rPr>
            <a:t>về</a:t>
          </a:r>
          <a:r>
            <a:rPr lang="en-US">
              <a:latin typeface="Times New Roman"/>
              <a:cs typeface="Times New Roman"/>
            </a:rPr>
            <a:t> </a:t>
          </a:r>
          <a:r>
            <a:rPr lang="en-US" err="1">
              <a:latin typeface="Times New Roman"/>
              <a:cs typeface="Times New Roman"/>
            </a:rPr>
            <a:t>việc</a:t>
          </a:r>
          <a:r>
            <a:rPr lang="en-US">
              <a:latin typeface="Times New Roman"/>
              <a:cs typeface="Times New Roman"/>
            </a:rPr>
            <a:t> </a:t>
          </a:r>
          <a:r>
            <a:rPr lang="en-US" err="1">
              <a:latin typeface="Times New Roman"/>
              <a:cs typeface="Times New Roman"/>
            </a:rPr>
            <a:t>xây</a:t>
          </a:r>
          <a:r>
            <a:rPr lang="en-US">
              <a:latin typeface="Times New Roman"/>
              <a:cs typeface="Times New Roman"/>
            </a:rPr>
            <a:t> </a:t>
          </a:r>
          <a:r>
            <a:rPr lang="en-US" err="1">
              <a:latin typeface="Times New Roman"/>
              <a:cs typeface="Times New Roman"/>
            </a:rPr>
            <a:t>dựng</a:t>
          </a:r>
          <a:r>
            <a:rPr lang="en-US">
              <a:latin typeface="Times New Roman"/>
              <a:cs typeface="Times New Roman"/>
            </a:rPr>
            <a:t> app </a:t>
          </a:r>
          <a:r>
            <a:rPr lang="en-US" err="1">
              <a:latin typeface="Times New Roman"/>
              <a:cs typeface="Times New Roman"/>
            </a:rPr>
            <a:t>trên</a:t>
          </a:r>
          <a:r>
            <a:rPr lang="en-US">
              <a:latin typeface="Times New Roman"/>
              <a:cs typeface="Times New Roman"/>
            </a:rPr>
            <a:t> mobile</a:t>
          </a:r>
        </a:p>
      </dgm:t>
    </dgm:pt>
    <dgm:pt modelId="{198B66C1-B280-46BF-B7D6-D7D5B2C5B93F}" type="parTrans" cxnId="{28EA1F80-B17A-42A6-8E8C-EEF0B52FB34A}">
      <dgm:prSet/>
      <dgm:spPr/>
      <dgm:t>
        <a:bodyPr/>
        <a:lstStyle/>
        <a:p>
          <a:endParaRPr lang="en-US"/>
        </a:p>
      </dgm:t>
    </dgm:pt>
    <dgm:pt modelId="{55A189D1-0476-4168-82E9-C5F37ADD6A03}" type="sibTrans" cxnId="{28EA1F80-B17A-42A6-8E8C-EEF0B52FB34A}">
      <dgm:prSet/>
      <dgm:spPr/>
      <dgm:t>
        <a:bodyPr/>
        <a:lstStyle/>
        <a:p>
          <a:endParaRPr lang="en-US"/>
        </a:p>
      </dgm:t>
    </dgm:pt>
    <dgm:pt modelId="{792805A8-3B0F-43EC-BD9B-D8654502EE08}">
      <dgm:prSet phldrT="[Text]" phldr="0"/>
      <dgm:spPr/>
      <dgm:t>
        <a:bodyPr/>
        <a:lstStyle/>
        <a:p>
          <a:pPr rtl="0"/>
          <a:r>
            <a:rPr lang="en-US" err="1">
              <a:latin typeface="Arial"/>
            </a:rPr>
            <a:t>Chỉnh</a:t>
          </a:r>
          <a:r>
            <a:rPr lang="en-US">
              <a:latin typeface="Arial"/>
            </a:rPr>
            <a:t> </a:t>
          </a:r>
          <a:r>
            <a:rPr lang="en-US" err="1">
              <a:latin typeface="Arial"/>
            </a:rPr>
            <a:t>sửa</a:t>
          </a:r>
          <a:r>
            <a:rPr lang="en-US">
              <a:latin typeface="Arial"/>
            </a:rPr>
            <a:t> posts </a:t>
          </a:r>
          <a:r>
            <a:rPr lang="en-US" err="1">
              <a:latin typeface="Arial"/>
            </a:rPr>
            <a:t>khi</a:t>
          </a:r>
          <a:r>
            <a:rPr lang="en-US">
              <a:latin typeface="Arial"/>
            </a:rPr>
            <a:t> click </a:t>
          </a:r>
          <a:r>
            <a:rPr lang="en-US" err="1">
              <a:latin typeface="Arial"/>
            </a:rPr>
            <a:t>vào</a:t>
          </a:r>
          <a:r>
            <a:rPr lang="en-US">
              <a:latin typeface="Arial"/>
            </a:rPr>
            <a:t>, </a:t>
          </a:r>
          <a:r>
            <a:rPr lang="en-US" err="1">
              <a:latin typeface="Arial"/>
            </a:rPr>
            <a:t>cập</a:t>
          </a:r>
          <a:r>
            <a:rPr lang="en-US">
              <a:latin typeface="Arial"/>
            </a:rPr>
            <a:t> </a:t>
          </a:r>
          <a:r>
            <a:rPr lang="en-US" err="1">
              <a:latin typeface="Arial"/>
            </a:rPr>
            <a:t>nhật</a:t>
          </a:r>
          <a:r>
            <a:rPr lang="en-US">
              <a:latin typeface="Arial"/>
            </a:rPr>
            <a:t> </a:t>
          </a:r>
          <a:r>
            <a:rPr lang="en-US" err="1">
              <a:latin typeface="Arial"/>
            </a:rPr>
            <a:t>lại</a:t>
          </a:r>
          <a:r>
            <a:rPr lang="en-US">
              <a:latin typeface="Arial"/>
            </a:rPr>
            <a:t> </a:t>
          </a:r>
          <a:r>
            <a:rPr lang="en-US" err="1">
              <a:latin typeface="Arial"/>
            </a:rPr>
            <a:t>phần</a:t>
          </a:r>
          <a:r>
            <a:rPr lang="en-US">
              <a:latin typeface="Arial"/>
            </a:rPr>
            <a:t> like </a:t>
          </a:r>
          <a:r>
            <a:rPr lang="en-US" err="1">
              <a:latin typeface="Arial"/>
            </a:rPr>
            <a:t>và</a:t>
          </a:r>
          <a:r>
            <a:rPr lang="en-US">
              <a:latin typeface="Arial"/>
            </a:rPr>
            <a:t> follow</a:t>
          </a:r>
          <a:endParaRPr lang="en-US"/>
        </a:p>
      </dgm:t>
    </dgm:pt>
    <dgm:pt modelId="{07ECCEA5-C9ED-487B-A1B5-F50111E50642}" type="parTrans" cxnId="{F07B2F04-2AAF-4108-A708-9D7D7C1BF006}">
      <dgm:prSet/>
      <dgm:spPr/>
    </dgm:pt>
    <dgm:pt modelId="{A31E9BB1-70A2-4FCA-8EC3-DD636549B430}" type="sibTrans" cxnId="{F07B2F04-2AAF-4108-A708-9D7D7C1BF006}">
      <dgm:prSet/>
      <dgm:spPr/>
    </dgm:pt>
    <dgm:pt modelId="{8183CAB0-6373-4705-8E78-0D2EC8C97144}" type="pres">
      <dgm:prSet presAssocID="{8EE6DD28-AEA3-4309-96B4-4D581F21BF73}" presName="linear" presStyleCnt="0">
        <dgm:presLayoutVars>
          <dgm:dir/>
          <dgm:animLvl val="lvl"/>
          <dgm:resizeHandles val="exact"/>
        </dgm:presLayoutVars>
      </dgm:prSet>
      <dgm:spPr/>
    </dgm:pt>
    <dgm:pt modelId="{64C83C1F-DF90-4111-90AD-28C5216268CC}" type="pres">
      <dgm:prSet presAssocID="{01BDFFD4-DB15-444A-ACE5-942688D4300D}" presName="parentLin" presStyleCnt="0"/>
      <dgm:spPr/>
    </dgm:pt>
    <dgm:pt modelId="{70EC63D6-D75E-4478-A9F3-5E73A6CFBD59}" type="pres">
      <dgm:prSet presAssocID="{01BDFFD4-DB15-444A-ACE5-942688D4300D}" presName="parentLeftMargin" presStyleLbl="node1" presStyleIdx="0" presStyleCnt="2"/>
      <dgm:spPr/>
    </dgm:pt>
    <dgm:pt modelId="{62900184-77BC-4EF0-B63D-02AC1278B4A0}" type="pres">
      <dgm:prSet presAssocID="{01BDFFD4-DB15-444A-ACE5-942688D4300D}" presName="parentText" presStyleLbl="node1" presStyleIdx="0" presStyleCnt="2">
        <dgm:presLayoutVars>
          <dgm:chMax val="0"/>
          <dgm:bulletEnabled val="1"/>
        </dgm:presLayoutVars>
      </dgm:prSet>
      <dgm:spPr/>
    </dgm:pt>
    <dgm:pt modelId="{6E8C55F9-7134-42C4-A7F2-1FFE92FDDA63}" type="pres">
      <dgm:prSet presAssocID="{01BDFFD4-DB15-444A-ACE5-942688D4300D}" presName="negativeSpace" presStyleCnt="0"/>
      <dgm:spPr/>
    </dgm:pt>
    <dgm:pt modelId="{2AE15721-D54F-4869-8656-C8068C9419E4}" type="pres">
      <dgm:prSet presAssocID="{01BDFFD4-DB15-444A-ACE5-942688D4300D}" presName="childText" presStyleLbl="conFgAcc1" presStyleIdx="0" presStyleCnt="2">
        <dgm:presLayoutVars>
          <dgm:bulletEnabled val="1"/>
        </dgm:presLayoutVars>
      </dgm:prSet>
      <dgm:spPr/>
    </dgm:pt>
    <dgm:pt modelId="{7C3814D3-36A2-45C0-BD57-AB172A99D9BC}" type="pres">
      <dgm:prSet presAssocID="{F5B528A9-4B45-4B52-A2FF-9BB76CD7DCCE}" presName="spaceBetweenRectangles" presStyleCnt="0"/>
      <dgm:spPr/>
    </dgm:pt>
    <dgm:pt modelId="{F5CB9AC8-BEB8-4900-9990-4B7F456B61EE}" type="pres">
      <dgm:prSet presAssocID="{FCE090B0-52F9-4ABD-A4D4-24F09BA5A133}" presName="parentLin" presStyleCnt="0"/>
      <dgm:spPr/>
    </dgm:pt>
    <dgm:pt modelId="{E126212E-A17F-4EB3-A461-16918E7B972B}" type="pres">
      <dgm:prSet presAssocID="{FCE090B0-52F9-4ABD-A4D4-24F09BA5A133}" presName="parentLeftMargin" presStyleLbl="node1" presStyleIdx="0" presStyleCnt="2"/>
      <dgm:spPr/>
    </dgm:pt>
    <dgm:pt modelId="{6501D06C-1A52-4BDB-BD09-D79AB9944DE2}" type="pres">
      <dgm:prSet presAssocID="{FCE090B0-52F9-4ABD-A4D4-24F09BA5A133}" presName="parentText" presStyleLbl="node1" presStyleIdx="1" presStyleCnt="2">
        <dgm:presLayoutVars>
          <dgm:chMax val="0"/>
          <dgm:bulletEnabled val="1"/>
        </dgm:presLayoutVars>
      </dgm:prSet>
      <dgm:spPr/>
    </dgm:pt>
    <dgm:pt modelId="{5FF4EAF2-9C7E-4112-BE94-516068286B9E}" type="pres">
      <dgm:prSet presAssocID="{FCE090B0-52F9-4ABD-A4D4-24F09BA5A133}" presName="negativeSpace" presStyleCnt="0"/>
      <dgm:spPr/>
    </dgm:pt>
    <dgm:pt modelId="{27FA9C14-4847-4E09-9459-A09194D7413C}" type="pres">
      <dgm:prSet presAssocID="{FCE090B0-52F9-4ABD-A4D4-24F09BA5A133}" presName="childText" presStyleLbl="conFgAcc1" presStyleIdx="1" presStyleCnt="2">
        <dgm:presLayoutVars>
          <dgm:bulletEnabled val="1"/>
        </dgm:presLayoutVars>
      </dgm:prSet>
      <dgm:spPr/>
    </dgm:pt>
  </dgm:ptLst>
  <dgm:cxnLst>
    <dgm:cxn modelId="{F4896A01-19F3-409C-9410-D9240BD9B1C4}" type="presOf" srcId="{FCE090B0-52F9-4ABD-A4D4-24F09BA5A133}" destId="{6501D06C-1A52-4BDB-BD09-D79AB9944DE2}" srcOrd="1" destOrd="0" presId="urn:microsoft.com/office/officeart/2005/8/layout/list1"/>
    <dgm:cxn modelId="{F07B2F04-2AAF-4108-A708-9D7D7C1BF006}" srcId="{FCE090B0-52F9-4ABD-A4D4-24F09BA5A133}" destId="{792805A8-3B0F-43EC-BD9B-D8654502EE08}" srcOrd="1" destOrd="0" parTransId="{07ECCEA5-C9ED-487B-A1B5-F50111E50642}" sibTransId="{A31E9BB1-70A2-4FCA-8EC3-DD636549B430}"/>
    <dgm:cxn modelId="{0EFB450D-AD97-4A3B-A1FB-D2CBB8382888}" type="presOf" srcId="{FCE090B0-52F9-4ABD-A4D4-24F09BA5A133}" destId="{E126212E-A17F-4EB3-A461-16918E7B972B}" srcOrd="0" destOrd="0" presId="urn:microsoft.com/office/officeart/2005/8/layout/list1"/>
    <dgm:cxn modelId="{9F430D35-44EE-41B7-97E6-6B2A106C4B6F}" srcId="{01BDFFD4-DB15-444A-ACE5-942688D4300D}" destId="{6C1654D0-EC4A-43ED-B405-E2636C5F25E1}" srcOrd="0" destOrd="0" parTransId="{839A01CB-7FEB-4FE4-BC74-E46B2131CA52}" sibTransId="{1EF45A76-5E57-48F8-AC89-795C8660C6A2}"/>
    <dgm:cxn modelId="{AFA9393D-3D91-4A14-9EF2-B49E9096A2E3}" type="presOf" srcId="{8EE6DD28-AEA3-4309-96B4-4D581F21BF73}" destId="{8183CAB0-6373-4705-8E78-0D2EC8C97144}" srcOrd="0" destOrd="0" presId="urn:microsoft.com/office/officeart/2005/8/layout/list1"/>
    <dgm:cxn modelId="{D2A3DA5B-96E9-4EDC-AA83-341CBF92E7E6}" srcId="{8EE6DD28-AEA3-4309-96B4-4D581F21BF73}" destId="{01BDFFD4-DB15-444A-ACE5-942688D4300D}" srcOrd="0" destOrd="0" parTransId="{07EBA463-5969-4245-BA92-4229812ECA50}" sibTransId="{F5B528A9-4B45-4B52-A2FF-9BB76CD7DCCE}"/>
    <dgm:cxn modelId="{3CD9EB67-19FD-4B81-AEA2-161C14160716}" type="presOf" srcId="{01BDFFD4-DB15-444A-ACE5-942688D4300D}" destId="{70EC63D6-D75E-4478-A9F3-5E73A6CFBD59}" srcOrd="0" destOrd="0" presId="urn:microsoft.com/office/officeart/2005/8/layout/list1"/>
    <dgm:cxn modelId="{2B596C5A-20A9-46FC-8419-40C3B8E64E18}" type="presOf" srcId="{2A937E63-59FE-46A1-A74A-36AEEA085C0F}" destId="{27FA9C14-4847-4E09-9459-A09194D7413C}" srcOrd="0" destOrd="0" presId="urn:microsoft.com/office/officeart/2005/8/layout/list1"/>
    <dgm:cxn modelId="{28EA1F80-B17A-42A6-8E8C-EEF0B52FB34A}" srcId="{01BDFFD4-DB15-444A-ACE5-942688D4300D}" destId="{AF129880-3A29-4055-AF04-8DF13BF1054D}" srcOrd="1" destOrd="0" parTransId="{198B66C1-B280-46BF-B7D6-D7D5B2C5B93F}" sibTransId="{55A189D1-0476-4168-82E9-C5F37ADD6A03}"/>
    <dgm:cxn modelId="{0E60508B-F02E-4271-BAE2-DA9D5E6F2EB7}" srcId="{FCE090B0-52F9-4ABD-A4D4-24F09BA5A133}" destId="{2A937E63-59FE-46A1-A74A-36AEEA085C0F}" srcOrd="0" destOrd="0" parTransId="{98D296F5-A67B-493F-BE3D-EC96A91D8E23}" sibTransId="{831840C0-90FA-4B45-A315-0C368A3ADF8D}"/>
    <dgm:cxn modelId="{6607C4A0-6128-48E9-9B35-245A79A0A6DB}" type="presOf" srcId="{01BDFFD4-DB15-444A-ACE5-942688D4300D}" destId="{62900184-77BC-4EF0-B63D-02AC1278B4A0}" srcOrd="1" destOrd="0" presId="urn:microsoft.com/office/officeart/2005/8/layout/list1"/>
    <dgm:cxn modelId="{AE0274C7-8FB2-42A0-B717-CA9148B1CD3B}" type="presOf" srcId="{AF129880-3A29-4055-AF04-8DF13BF1054D}" destId="{2AE15721-D54F-4869-8656-C8068C9419E4}" srcOrd="0" destOrd="1" presId="urn:microsoft.com/office/officeart/2005/8/layout/list1"/>
    <dgm:cxn modelId="{31B160D5-14E0-4F41-9339-62A8D775366C}" srcId="{8EE6DD28-AEA3-4309-96B4-4D581F21BF73}" destId="{FCE090B0-52F9-4ABD-A4D4-24F09BA5A133}" srcOrd="1" destOrd="0" parTransId="{6D83BF5C-DEB1-4853-A8D9-1CDB0171A932}" sibTransId="{B428F6AD-40F9-4530-B44C-5B206F6108FD}"/>
    <dgm:cxn modelId="{5B6934FE-5895-4F9F-8678-2B9DA9E720A5}" type="presOf" srcId="{792805A8-3B0F-43EC-BD9B-D8654502EE08}" destId="{27FA9C14-4847-4E09-9459-A09194D7413C}" srcOrd="0" destOrd="1" presId="urn:microsoft.com/office/officeart/2005/8/layout/list1"/>
    <dgm:cxn modelId="{D58492FE-E5BD-4AB7-A023-D37DA3BDF7FA}" type="presOf" srcId="{6C1654D0-EC4A-43ED-B405-E2636C5F25E1}" destId="{2AE15721-D54F-4869-8656-C8068C9419E4}" srcOrd="0" destOrd="0" presId="urn:microsoft.com/office/officeart/2005/8/layout/list1"/>
    <dgm:cxn modelId="{A0CB79D4-664F-4464-9134-1254A48248A5}" type="presParOf" srcId="{8183CAB0-6373-4705-8E78-0D2EC8C97144}" destId="{64C83C1F-DF90-4111-90AD-28C5216268CC}" srcOrd="0" destOrd="0" presId="urn:microsoft.com/office/officeart/2005/8/layout/list1"/>
    <dgm:cxn modelId="{C845E216-6422-44D8-B1AA-60B69450D376}" type="presParOf" srcId="{64C83C1F-DF90-4111-90AD-28C5216268CC}" destId="{70EC63D6-D75E-4478-A9F3-5E73A6CFBD59}" srcOrd="0" destOrd="0" presId="urn:microsoft.com/office/officeart/2005/8/layout/list1"/>
    <dgm:cxn modelId="{3E76AAAA-CBD8-494B-BBA1-93FDF3F50977}" type="presParOf" srcId="{64C83C1F-DF90-4111-90AD-28C5216268CC}" destId="{62900184-77BC-4EF0-B63D-02AC1278B4A0}" srcOrd="1" destOrd="0" presId="urn:microsoft.com/office/officeart/2005/8/layout/list1"/>
    <dgm:cxn modelId="{2AA1DB89-0713-43C1-8693-CFB653ABD1A8}" type="presParOf" srcId="{8183CAB0-6373-4705-8E78-0D2EC8C97144}" destId="{6E8C55F9-7134-42C4-A7F2-1FFE92FDDA63}" srcOrd="1" destOrd="0" presId="urn:microsoft.com/office/officeart/2005/8/layout/list1"/>
    <dgm:cxn modelId="{F8917847-5ABE-4E6D-89B3-7FFF07B293C6}" type="presParOf" srcId="{8183CAB0-6373-4705-8E78-0D2EC8C97144}" destId="{2AE15721-D54F-4869-8656-C8068C9419E4}" srcOrd="2" destOrd="0" presId="urn:microsoft.com/office/officeart/2005/8/layout/list1"/>
    <dgm:cxn modelId="{68E7AEAD-01D1-4C60-A6F7-503B5951A6A1}" type="presParOf" srcId="{8183CAB0-6373-4705-8E78-0D2EC8C97144}" destId="{7C3814D3-36A2-45C0-BD57-AB172A99D9BC}" srcOrd="3" destOrd="0" presId="urn:microsoft.com/office/officeart/2005/8/layout/list1"/>
    <dgm:cxn modelId="{A2F6E70A-C3BE-4692-A154-C00678C0270C}" type="presParOf" srcId="{8183CAB0-6373-4705-8E78-0D2EC8C97144}" destId="{F5CB9AC8-BEB8-4900-9990-4B7F456B61EE}" srcOrd="4" destOrd="0" presId="urn:microsoft.com/office/officeart/2005/8/layout/list1"/>
    <dgm:cxn modelId="{FDB40712-E8E7-4EDB-B4A7-05F4BF5F15C6}" type="presParOf" srcId="{F5CB9AC8-BEB8-4900-9990-4B7F456B61EE}" destId="{E126212E-A17F-4EB3-A461-16918E7B972B}" srcOrd="0" destOrd="0" presId="urn:microsoft.com/office/officeart/2005/8/layout/list1"/>
    <dgm:cxn modelId="{3F8AEBE7-644A-4529-A4CB-334CA96FFEEF}" type="presParOf" srcId="{F5CB9AC8-BEB8-4900-9990-4B7F456B61EE}" destId="{6501D06C-1A52-4BDB-BD09-D79AB9944DE2}" srcOrd="1" destOrd="0" presId="urn:microsoft.com/office/officeart/2005/8/layout/list1"/>
    <dgm:cxn modelId="{F4E0BE54-570A-4624-8554-AA07E5D1AF8A}" type="presParOf" srcId="{8183CAB0-6373-4705-8E78-0D2EC8C97144}" destId="{5FF4EAF2-9C7E-4112-BE94-516068286B9E}" srcOrd="5" destOrd="0" presId="urn:microsoft.com/office/officeart/2005/8/layout/list1"/>
    <dgm:cxn modelId="{56F01996-1ECC-4F50-98C2-642038F2B68D}" type="presParOf" srcId="{8183CAB0-6373-4705-8E78-0D2EC8C97144}" destId="{27FA9C14-4847-4E09-9459-A09194D7413C}"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6DDBF-6FE2-42CD-ACA1-0DE8A5E4CB4F}">
      <dsp:nvSpPr>
        <dsp:cNvPr id="0" name=""/>
        <dsp:cNvSpPr/>
      </dsp:nvSpPr>
      <dsp:spPr>
        <a:xfrm>
          <a:off x="0" y="415629"/>
          <a:ext cx="8293396" cy="10296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rtl="0">
            <a:lnSpc>
              <a:spcPct val="90000"/>
            </a:lnSpc>
            <a:spcBef>
              <a:spcPct val="0"/>
            </a:spcBef>
            <a:spcAft>
              <a:spcPct val="35000"/>
            </a:spcAft>
            <a:buNone/>
          </a:pPr>
          <a:r>
            <a:rPr lang="en-US" sz="4400" kern="1200"/>
            <a:t>JavaScript</a:t>
          </a:r>
          <a:r>
            <a:rPr lang="en-US" sz="4400" kern="1200">
              <a:latin typeface="Arial"/>
            </a:rPr>
            <a:t>, </a:t>
          </a:r>
          <a:r>
            <a:rPr lang="en-US" sz="4400" kern="1200" err="1">
              <a:latin typeface="Arial"/>
            </a:rPr>
            <a:t>ReactNative</a:t>
          </a:r>
          <a:endParaRPr lang="en-US" sz="4400" kern="1200" err="1"/>
        </a:p>
      </dsp:txBody>
      <dsp:txXfrm>
        <a:off x="50261" y="465890"/>
        <a:ext cx="8192874" cy="929078"/>
      </dsp:txXfrm>
    </dsp:sp>
    <dsp:sp modelId="{3DBEFF16-A7EE-4DD2-8226-0B865F86999E}">
      <dsp:nvSpPr>
        <dsp:cNvPr id="0" name=""/>
        <dsp:cNvSpPr/>
      </dsp:nvSpPr>
      <dsp:spPr>
        <a:xfrm>
          <a:off x="0" y="1571949"/>
          <a:ext cx="8293396" cy="10296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Database: Firebase</a:t>
          </a:r>
        </a:p>
      </dsp:txBody>
      <dsp:txXfrm>
        <a:off x="50261" y="1622210"/>
        <a:ext cx="8192874" cy="929078"/>
      </dsp:txXfrm>
    </dsp:sp>
    <dsp:sp modelId="{80103E8C-4F24-402A-ACB5-2DF3D2DC1CF2}">
      <dsp:nvSpPr>
        <dsp:cNvPr id="0" name=""/>
        <dsp:cNvSpPr/>
      </dsp:nvSpPr>
      <dsp:spPr>
        <a:xfrm>
          <a:off x="0" y="2728269"/>
          <a:ext cx="8293396" cy="1029600"/>
        </a:xfrm>
        <a:prstGeom prst="roundRect">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US" sz="4400" kern="1200"/>
            <a:t>Redux: actions</a:t>
          </a:r>
          <a:r>
            <a:rPr lang="en-US" sz="4400" kern="1200">
              <a:latin typeface="Arial"/>
            </a:rPr>
            <a:t>,</a:t>
          </a:r>
          <a:r>
            <a:rPr lang="en-US" sz="4400" kern="1200"/>
            <a:t> </a:t>
          </a:r>
          <a:r>
            <a:rPr lang="en-US" sz="4400" kern="1200">
              <a:latin typeface="Arial"/>
            </a:rPr>
            <a:t>reducers</a:t>
          </a:r>
          <a:r>
            <a:rPr lang="en-US" sz="4400" kern="1200"/>
            <a:t>, store</a:t>
          </a:r>
        </a:p>
      </dsp:txBody>
      <dsp:txXfrm>
        <a:off x="50261" y="2778530"/>
        <a:ext cx="8192874" cy="9290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E15721-D54F-4869-8656-C8068C9419E4}">
      <dsp:nvSpPr>
        <dsp:cNvPr id="0" name=""/>
        <dsp:cNvSpPr/>
      </dsp:nvSpPr>
      <dsp:spPr>
        <a:xfrm>
          <a:off x="0" y="351801"/>
          <a:ext cx="8987882" cy="15592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7560" tIns="458216" rIns="697560" bIns="156464"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err="1">
              <a:latin typeface="Times New Roman"/>
              <a:cs typeface="Times New Roman"/>
            </a:rPr>
            <a:t>Nhóm</a:t>
          </a:r>
          <a:r>
            <a:rPr lang="en-US" sz="2200" kern="1200">
              <a:latin typeface="Times New Roman"/>
              <a:cs typeface="Times New Roman"/>
            </a:rPr>
            <a:t> </a:t>
          </a:r>
          <a:r>
            <a:rPr lang="en-US" sz="2200" kern="1200" err="1">
              <a:latin typeface="Times New Roman"/>
              <a:cs typeface="Times New Roman"/>
            </a:rPr>
            <a:t>đã</a:t>
          </a:r>
          <a:r>
            <a:rPr lang="en-US" sz="2200" kern="1200">
              <a:latin typeface="Times New Roman"/>
              <a:cs typeface="Times New Roman"/>
            </a:rPr>
            <a:t> </a:t>
          </a:r>
          <a:r>
            <a:rPr lang="en-US" sz="2200" kern="1200" err="1">
              <a:latin typeface="Times New Roman"/>
              <a:cs typeface="Times New Roman"/>
            </a:rPr>
            <a:t>hoàn</a:t>
          </a:r>
          <a:r>
            <a:rPr lang="en-US" sz="2200" kern="1200">
              <a:latin typeface="Times New Roman"/>
              <a:cs typeface="Times New Roman"/>
            </a:rPr>
            <a:t> </a:t>
          </a:r>
          <a:r>
            <a:rPr lang="en-US" sz="2200" kern="1200" err="1">
              <a:latin typeface="Times New Roman"/>
              <a:cs typeface="Times New Roman"/>
            </a:rPr>
            <a:t>thiện</a:t>
          </a:r>
          <a:r>
            <a:rPr lang="en-US" sz="2200" kern="1200">
              <a:latin typeface="Times New Roman"/>
              <a:cs typeface="Times New Roman"/>
            </a:rPr>
            <a:t> </a:t>
          </a:r>
          <a:r>
            <a:rPr lang="en-US" sz="2200" kern="1200" err="1">
              <a:latin typeface="Times New Roman"/>
              <a:cs typeface="Times New Roman"/>
            </a:rPr>
            <a:t>những</a:t>
          </a:r>
          <a:r>
            <a:rPr lang="en-US" sz="2200" kern="1200">
              <a:latin typeface="Times New Roman"/>
              <a:cs typeface="Times New Roman"/>
            </a:rPr>
            <a:t> </a:t>
          </a:r>
          <a:r>
            <a:rPr lang="en-US" sz="2200" kern="1200" err="1">
              <a:latin typeface="Times New Roman"/>
              <a:cs typeface="Times New Roman"/>
            </a:rPr>
            <a:t>chức</a:t>
          </a:r>
          <a:r>
            <a:rPr lang="en-US" sz="2200" kern="1200">
              <a:latin typeface="Times New Roman"/>
              <a:cs typeface="Times New Roman"/>
            </a:rPr>
            <a:t> </a:t>
          </a:r>
          <a:r>
            <a:rPr lang="en-US" sz="2200" kern="1200" err="1">
              <a:latin typeface="Times New Roman"/>
              <a:cs typeface="Times New Roman"/>
            </a:rPr>
            <a:t>năng</a:t>
          </a:r>
          <a:r>
            <a:rPr lang="en-US" sz="2200" kern="1200">
              <a:latin typeface="Times New Roman"/>
              <a:cs typeface="Times New Roman"/>
            </a:rPr>
            <a:t> </a:t>
          </a:r>
          <a:r>
            <a:rPr lang="en-US" sz="2200" kern="1200" err="1">
              <a:latin typeface="Times New Roman"/>
              <a:cs typeface="Times New Roman"/>
            </a:rPr>
            <a:t>cơ</a:t>
          </a:r>
          <a:r>
            <a:rPr lang="en-US" sz="2200" kern="1200">
              <a:latin typeface="Times New Roman"/>
              <a:cs typeface="Times New Roman"/>
            </a:rPr>
            <a:t> </a:t>
          </a:r>
          <a:r>
            <a:rPr lang="en-US" sz="2200" kern="1200" err="1">
              <a:latin typeface="Times New Roman"/>
              <a:cs typeface="Times New Roman"/>
            </a:rPr>
            <a:t>bản</a:t>
          </a:r>
          <a:r>
            <a:rPr lang="en-US" sz="2200" kern="1200">
              <a:latin typeface="Times New Roman"/>
              <a:cs typeface="Times New Roman"/>
            </a:rPr>
            <a:t> </a:t>
          </a:r>
          <a:r>
            <a:rPr lang="en-US" sz="2200" kern="1200" err="1">
              <a:latin typeface="Times New Roman"/>
              <a:cs typeface="Times New Roman"/>
            </a:rPr>
            <a:t>của</a:t>
          </a:r>
          <a:r>
            <a:rPr lang="en-US" sz="2200" kern="1200">
              <a:latin typeface="Times New Roman"/>
              <a:cs typeface="Times New Roman"/>
            </a:rPr>
            <a:t> Instagram </a:t>
          </a:r>
          <a:r>
            <a:rPr lang="en-US" sz="2200" kern="1200" err="1">
              <a:latin typeface="Times New Roman"/>
              <a:cs typeface="Times New Roman"/>
            </a:rPr>
            <a:t>về</a:t>
          </a:r>
          <a:r>
            <a:rPr lang="en-US" sz="2200" kern="1200">
              <a:latin typeface="Times New Roman"/>
              <a:cs typeface="Times New Roman"/>
            </a:rPr>
            <a:t> chat, </a:t>
          </a:r>
          <a:r>
            <a:rPr lang="en-US" sz="2200" kern="1200" err="1">
              <a:latin typeface="Times New Roman"/>
              <a:cs typeface="Times New Roman"/>
            </a:rPr>
            <a:t>lướt</a:t>
          </a:r>
          <a:r>
            <a:rPr lang="en-US" sz="2200" kern="1200">
              <a:latin typeface="Times New Roman"/>
              <a:cs typeface="Times New Roman"/>
            </a:rPr>
            <a:t> </a:t>
          </a:r>
          <a:r>
            <a:rPr lang="en-US" sz="2200" kern="1200" err="1">
              <a:latin typeface="Times New Roman"/>
              <a:cs typeface="Times New Roman"/>
            </a:rPr>
            <a:t>trang</a:t>
          </a:r>
          <a:r>
            <a:rPr lang="en-US" sz="2200" kern="1200">
              <a:latin typeface="Times New Roman"/>
              <a:cs typeface="Times New Roman"/>
            </a:rPr>
            <a:t> </a:t>
          </a:r>
          <a:r>
            <a:rPr lang="en-US" sz="2200" kern="1200" err="1">
              <a:latin typeface="Times New Roman"/>
              <a:cs typeface="Times New Roman"/>
            </a:rPr>
            <a:t>chủ</a:t>
          </a:r>
          <a:r>
            <a:rPr lang="en-US" sz="2200" kern="1200">
              <a:latin typeface="Times New Roman"/>
              <a:cs typeface="Times New Roman"/>
            </a:rPr>
            <a:t>, </a:t>
          </a:r>
          <a:r>
            <a:rPr lang="en-US" sz="2200" kern="1200" err="1">
              <a:latin typeface="Times New Roman"/>
              <a:cs typeface="Times New Roman"/>
            </a:rPr>
            <a:t>tìm</a:t>
          </a:r>
          <a:r>
            <a:rPr lang="en-US" sz="2200" kern="1200">
              <a:latin typeface="Times New Roman"/>
              <a:cs typeface="Times New Roman"/>
            </a:rPr>
            <a:t> </a:t>
          </a:r>
          <a:r>
            <a:rPr lang="en-US" sz="2200" kern="1200" err="1">
              <a:latin typeface="Times New Roman"/>
              <a:cs typeface="Times New Roman"/>
            </a:rPr>
            <a:t>kiếm</a:t>
          </a:r>
          <a:r>
            <a:rPr lang="en-US" sz="2200" kern="1200">
              <a:latin typeface="Times New Roman"/>
              <a:cs typeface="Times New Roman"/>
            </a:rPr>
            <a:t>, </a:t>
          </a:r>
          <a:r>
            <a:rPr lang="en-US" sz="2200" kern="1200" err="1">
              <a:latin typeface="Times New Roman"/>
              <a:cs typeface="Times New Roman"/>
            </a:rPr>
            <a:t>đăng</a:t>
          </a:r>
          <a:r>
            <a:rPr lang="en-US" sz="2200" kern="1200">
              <a:latin typeface="Times New Roman"/>
              <a:cs typeface="Times New Roman"/>
            </a:rPr>
            <a:t> </a:t>
          </a:r>
          <a:r>
            <a:rPr lang="en-US" sz="2200" kern="1200" err="1">
              <a:latin typeface="Times New Roman"/>
              <a:cs typeface="Times New Roman"/>
            </a:rPr>
            <a:t>nhập</a:t>
          </a:r>
          <a:r>
            <a:rPr lang="en-US" sz="2200" kern="1200">
              <a:latin typeface="Times New Roman"/>
              <a:cs typeface="Times New Roman"/>
            </a:rPr>
            <a:t>, </a:t>
          </a:r>
          <a:r>
            <a:rPr lang="en-US" sz="2200" kern="1200" err="1">
              <a:latin typeface="Times New Roman"/>
              <a:cs typeface="Times New Roman"/>
            </a:rPr>
            <a:t>đăng</a:t>
          </a:r>
          <a:r>
            <a:rPr lang="en-US" sz="2200" kern="1200">
              <a:latin typeface="Times New Roman"/>
              <a:cs typeface="Times New Roman"/>
            </a:rPr>
            <a:t> </a:t>
          </a:r>
          <a:r>
            <a:rPr lang="en-US" sz="2200" kern="1200" err="1">
              <a:latin typeface="Times New Roman"/>
              <a:cs typeface="Times New Roman"/>
            </a:rPr>
            <a:t>ký</a:t>
          </a:r>
          <a:r>
            <a:rPr lang="en-US" sz="2200" kern="1200">
              <a:latin typeface="Times New Roman"/>
              <a:cs typeface="Times New Roman"/>
            </a:rPr>
            <a:t>, </a:t>
          </a:r>
          <a:r>
            <a:rPr lang="en-US" sz="2200" kern="1200" err="1">
              <a:latin typeface="Times New Roman"/>
              <a:cs typeface="Times New Roman"/>
            </a:rPr>
            <a:t>đăng</a:t>
          </a:r>
          <a:r>
            <a:rPr lang="en-US" sz="2200" kern="1200">
              <a:latin typeface="Times New Roman"/>
              <a:cs typeface="Times New Roman"/>
            </a:rPr>
            <a:t> </a:t>
          </a:r>
          <a:r>
            <a:rPr lang="en-US" sz="2200" kern="1200" err="1">
              <a:latin typeface="Times New Roman"/>
              <a:cs typeface="Times New Roman"/>
            </a:rPr>
            <a:t>xuất</a:t>
          </a:r>
        </a:p>
        <a:p>
          <a:pPr marL="228600" lvl="1" indent="-228600" algn="l" defTabSz="977900">
            <a:lnSpc>
              <a:spcPct val="90000"/>
            </a:lnSpc>
            <a:spcBef>
              <a:spcPct val="0"/>
            </a:spcBef>
            <a:spcAft>
              <a:spcPct val="15000"/>
            </a:spcAft>
            <a:buChar char="•"/>
          </a:pPr>
          <a:r>
            <a:rPr lang="en-US" sz="2200" kern="1200" err="1">
              <a:latin typeface="Times New Roman"/>
              <a:cs typeface="Times New Roman"/>
            </a:rPr>
            <a:t>Nhóm</a:t>
          </a:r>
          <a:r>
            <a:rPr lang="en-US" sz="2200" kern="1200">
              <a:latin typeface="Times New Roman"/>
              <a:cs typeface="Times New Roman"/>
            </a:rPr>
            <a:t> </a:t>
          </a:r>
          <a:r>
            <a:rPr lang="en-US" sz="2200" kern="1200" err="1">
              <a:latin typeface="Times New Roman"/>
              <a:cs typeface="Times New Roman"/>
            </a:rPr>
            <a:t>có</a:t>
          </a:r>
          <a:r>
            <a:rPr lang="en-US" sz="2200" kern="1200">
              <a:latin typeface="Times New Roman"/>
              <a:cs typeface="Times New Roman"/>
            </a:rPr>
            <a:t> </a:t>
          </a:r>
          <a:r>
            <a:rPr lang="en-US" sz="2200" kern="1200" err="1">
              <a:latin typeface="Times New Roman"/>
              <a:cs typeface="Times New Roman"/>
            </a:rPr>
            <a:t>cái</a:t>
          </a:r>
          <a:r>
            <a:rPr lang="en-US" sz="2200" kern="1200">
              <a:latin typeface="Times New Roman"/>
              <a:cs typeface="Times New Roman"/>
            </a:rPr>
            <a:t> </a:t>
          </a:r>
          <a:r>
            <a:rPr lang="en-US" sz="2200" kern="1200" err="1">
              <a:latin typeface="Times New Roman"/>
              <a:cs typeface="Times New Roman"/>
            </a:rPr>
            <a:t>nhìn</a:t>
          </a:r>
          <a:r>
            <a:rPr lang="en-US" sz="2200" kern="1200">
              <a:latin typeface="Times New Roman"/>
              <a:cs typeface="Times New Roman"/>
            </a:rPr>
            <a:t> </a:t>
          </a:r>
          <a:r>
            <a:rPr lang="en-US" sz="2200" kern="1200" err="1">
              <a:latin typeface="Times New Roman"/>
              <a:cs typeface="Times New Roman"/>
            </a:rPr>
            <a:t>tổng</a:t>
          </a:r>
          <a:r>
            <a:rPr lang="en-US" sz="2200" kern="1200">
              <a:latin typeface="Times New Roman"/>
              <a:cs typeface="Times New Roman"/>
            </a:rPr>
            <a:t> </a:t>
          </a:r>
          <a:r>
            <a:rPr lang="en-US" sz="2200" kern="1200" err="1">
              <a:latin typeface="Times New Roman"/>
              <a:cs typeface="Times New Roman"/>
            </a:rPr>
            <a:t>quan</a:t>
          </a:r>
          <a:r>
            <a:rPr lang="en-US" sz="2200" kern="1200">
              <a:latin typeface="Times New Roman"/>
              <a:cs typeface="Times New Roman"/>
            </a:rPr>
            <a:t> </a:t>
          </a:r>
          <a:r>
            <a:rPr lang="en-US" sz="2200" kern="1200" err="1">
              <a:latin typeface="Times New Roman"/>
              <a:cs typeface="Times New Roman"/>
            </a:rPr>
            <a:t>về</a:t>
          </a:r>
          <a:r>
            <a:rPr lang="en-US" sz="2200" kern="1200">
              <a:latin typeface="Times New Roman"/>
              <a:cs typeface="Times New Roman"/>
            </a:rPr>
            <a:t> </a:t>
          </a:r>
          <a:r>
            <a:rPr lang="en-US" sz="2200" kern="1200" err="1">
              <a:latin typeface="Times New Roman"/>
              <a:cs typeface="Times New Roman"/>
            </a:rPr>
            <a:t>việc</a:t>
          </a:r>
          <a:r>
            <a:rPr lang="en-US" sz="2200" kern="1200">
              <a:latin typeface="Times New Roman"/>
              <a:cs typeface="Times New Roman"/>
            </a:rPr>
            <a:t> </a:t>
          </a:r>
          <a:r>
            <a:rPr lang="en-US" sz="2200" kern="1200" err="1">
              <a:latin typeface="Times New Roman"/>
              <a:cs typeface="Times New Roman"/>
            </a:rPr>
            <a:t>xây</a:t>
          </a:r>
          <a:r>
            <a:rPr lang="en-US" sz="2200" kern="1200">
              <a:latin typeface="Times New Roman"/>
              <a:cs typeface="Times New Roman"/>
            </a:rPr>
            <a:t> </a:t>
          </a:r>
          <a:r>
            <a:rPr lang="en-US" sz="2200" kern="1200" err="1">
              <a:latin typeface="Times New Roman"/>
              <a:cs typeface="Times New Roman"/>
            </a:rPr>
            <a:t>dựng</a:t>
          </a:r>
          <a:r>
            <a:rPr lang="en-US" sz="2200" kern="1200">
              <a:latin typeface="Times New Roman"/>
              <a:cs typeface="Times New Roman"/>
            </a:rPr>
            <a:t> app </a:t>
          </a:r>
          <a:r>
            <a:rPr lang="en-US" sz="2200" kern="1200" err="1">
              <a:latin typeface="Times New Roman"/>
              <a:cs typeface="Times New Roman"/>
            </a:rPr>
            <a:t>trên</a:t>
          </a:r>
          <a:r>
            <a:rPr lang="en-US" sz="2200" kern="1200">
              <a:latin typeface="Times New Roman"/>
              <a:cs typeface="Times New Roman"/>
            </a:rPr>
            <a:t> mobile</a:t>
          </a:r>
        </a:p>
      </dsp:txBody>
      <dsp:txXfrm>
        <a:off x="0" y="351801"/>
        <a:ext cx="8987882" cy="1559250"/>
      </dsp:txXfrm>
    </dsp:sp>
    <dsp:sp modelId="{62900184-77BC-4EF0-B63D-02AC1278B4A0}">
      <dsp:nvSpPr>
        <dsp:cNvPr id="0" name=""/>
        <dsp:cNvSpPr/>
      </dsp:nvSpPr>
      <dsp:spPr>
        <a:xfrm>
          <a:off x="449394" y="27081"/>
          <a:ext cx="6291517" cy="649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7804" tIns="0" rIns="237804" bIns="0" numCol="1" spcCol="1270" anchor="ctr" anchorCtr="0">
          <a:noAutofit/>
        </a:bodyPr>
        <a:lstStyle/>
        <a:p>
          <a:pPr marL="0" lvl="0" indent="0" algn="l" defTabSz="977900">
            <a:lnSpc>
              <a:spcPct val="90000"/>
            </a:lnSpc>
            <a:spcBef>
              <a:spcPct val="0"/>
            </a:spcBef>
            <a:spcAft>
              <a:spcPct val="35000"/>
            </a:spcAft>
            <a:buNone/>
          </a:pPr>
          <a:r>
            <a:rPr lang="en-US" sz="2200" kern="1200" err="1"/>
            <a:t>Cơ</a:t>
          </a:r>
          <a:r>
            <a:rPr lang="en-US" sz="2200" kern="1200"/>
            <a:t> </a:t>
          </a:r>
          <a:r>
            <a:rPr lang="en-US" sz="2200" kern="1200" err="1"/>
            <a:t>bản</a:t>
          </a:r>
          <a:r>
            <a:rPr lang="en-US" sz="2200" kern="1200"/>
            <a:t>:</a:t>
          </a:r>
        </a:p>
      </dsp:txBody>
      <dsp:txXfrm>
        <a:off x="481097" y="58784"/>
        <a:ext cx="6228111" cy="586034"/>
      </dsp:txXfrm>
    </dsp:sp>
    <dsp:sp modelId="{27FA9C14-4847-4E09-9459-A09194D7413C}">
      <dsp:nvSpPr>
        <dsp:cNvPr id="0" name=""/>
        <dsp:cNvSpPr/>
      </dsp:nvSpPr>
      <dsp:spPr>
        <a:xfrm>
          <a:off x="0" y="2354572"/>
          <a:ext cx="8987882" cy="18364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7560" tIns="458216" rIns="697560"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err="1"/>
            <a:t>Thêm</a:t>
          </a:r>
          <a:r>
            <a:rPr lang="en-US" sz="2200" kern="1200"/>
            <a:t> </a:t>
          </a:r>
          <a:r>
            <a:rPr lang="en-US" sz="2200" kern="1200" err="1"/>
            <a:t>những</a:t>
          </a:r>
          <a:r>
            <a:rPr lang="en-US" sz="2200" kern="1200"/>
            <a:t> </a:t>
          </a:r>
          <a:r>
            <a:rPr lang="en-US" sz="2200" kern="1200" err="1"/>
            <a:t>chức</a:t>
          </a:r>
          <a:r>
            <a:rPr lang="en-US" sz="2200" kern="1200"/>
            <a:t> </a:t>
          </a:r>
          <a:r>
            <a:rPr lang="en-US" sz="2200" kern="1200" err="1"/>
            <a:t>năng</a:t>
          </a:r>
          <a:r>
            <a:rPr lang="en-US" sz="2200" kern="1200"/>
            <a:t> </a:t>
          </a:r>
          <a:r>
            <a:rPr lang="en-US" sz="2200" kern="1200" err="1"/>
            <a:t>về</a:t>
          </a:r>
          <a:r>
            <a:rPr lang="en-US" sz="2200" kern="1200"/>
            <a:t> </a:t>
          </a:r>
          <a:r>
            <a:rPr lang="en-US" sz="2200" kern="1200" err="1"/>
            <a:t>phần</a:t>
          </a:r>
          <a:r>
            <a:rPr lang="en-US" sz="2200" kern="1200"/>
            <a:t> </a:t>
          </a:r>
          <a:r>
            <a:rPr lang="en-US" sz="2200" kern="1200" err="1"/>
            <a:t>xóa</a:t>
          </a:r>
          <a:r>
            <a:rPr lang="en-US" sz="2200" kern="1200"/>
            <a:t>, </a:t>
          </a:r>
          <a:r>
            <a:rPr lang="en-US" sz="2200" kern="1200" err="1"/>
            <a:t>chỉnh</a:t>
          </a:r>
          <a:r>
            <a:rPr lang="en-US" sz="2200" kern="1200"/>
            <a:t> </a:t>
          </a:r>
          <a:r>
            <a:rPr lang="en-US" sz="2200" kern="1200" err="1"/>
            <a:t>sửa</a:t>
          </a:r>
          <a:r>
            <a:rPr lang="en-US" sz="2200" kern="1200"/>
            <a:t> </a:t>
          </a:r>
          <a:r>
            <a:rPr lang="en-US" sz="2200" kern="1200" err="1"/>
            <a:t>bình</a:t>
          </a:r>
          <a:r>
            <a:rPr lang="en-US" sz="2200" kern="1200"/>
            <a:t> </a:t>
          </a:r>
          <a:r>
            <a:rPr lang="en-US" sz="2200" kern="1200" err="1"/>
            <a:t>luận</a:t>
          </a:r>
          <a:r>
            <a:rPr lang="en-US" sz="2200" kern="1200"/>
            <a:t>, </a:t>
          </a:r>
          <a:r>
            <a:rPr lang="en-US" sz="2200" kern="1200" err="1"/>
            <a:t>quên</a:t>
          </a:r>
          <a:r>
            <a:rPr lang="en-US" sz="2200" kern="1200"/>
            <a:t> </a:t>
          </a:r>
          <a:r>
            <a:rPr lang="en-US" sz="2200" kern="1200" err="1"/>
            <a:t>mật</a:t>
          </a:r>
          <a:r>
            <a:rPr lang="en-US" sz="2200" kern="1200"/>
            <a:t> </a:t>
          </a:r>
          <a:r>
            <a:rPr lang="en-US" sz="2200" kern="1200" err="1"/>
            <a:t>khẩu</a:t>
          </a:r>
        </a:p>
        <a:p>
          <a:pPr marL="228600" lvl="1" indent="-228600" algn="l" defTabSz="977900" rtl="0">
            <a:lnSpc>
              <a:spcPct val="90000"/>
            </a:lnSpc>
            <a:spcBef>
              <a:spcPct val="0"/>
            </a:spcBef>
            <a:spcAft>
              <a:spcPct val="15000"/>
            </a:spcAft>
            <a:buChar char="•"/>
          </a:pPr>
          <a:r>
            <a:rPr lang="en-US" sz="2200" kern="1200" err="1">
              <a:latin typeface="Arial"/>
            </a:rPr>
            <a:t>Chỉnh</a:t>
          </a:r>
          <a:r>
            <a:rPr lang="en-US" sz="2200" kern="1200">
              <a:latin typeface="Arial"/>
            </a:rPr>
            <a:t> </a:t>
          </a:r>
          <a:r>
            <a:rPr lang="en-US" sz="2200" kern="1200" err="1">
              <a:latin typeface="Arial"/>
            </a:rPr>
            <a:t>sửa</a:t>
          </a:r>
          <a:r>
            <a:rPr lang="en-US" sz="2200" kern="1200">
              <a:latin typeface="Arial"/>
            </a:rPr>
            <a:t> posts </a:t>
          </a:r>
          <a:r>
            <a:rPr lang="en-US" sz="2200" kern="1200" err="1">
              <a:latin typeface="Arial"/>
            </a:rPr>
            <a:t>khi</a:t>
          </a:r>
          <a:r>
            <a:rPr lang="en-US" sz="2200" kern="1200">
              <a:latin typeface="Arial"/>
            </a:rPr>
            <a:t> click </a:t>
          </a:r>
          <a:r>
            <a:rPr lang="en-US" sz="2200" kern="1200" err="1">
              <a:latin typeface="Arial"/>
            </a:rPr>
            <a:t>vào</a:t>
          </a:r>
          <a:r>
            <a:rPr lang="en-US" sz="2200" kern="1200">
              <a:latin typeface="Arial"/>
            </a:rPr>
            <a:t>, </a:t>
          </a:r>
          <a:r>
            <a:rPr lang="en-US" sz="2200" kern="1200" err="1">
              <a:latin typeface="Arial"/>
            </a:rPr>
            <a:t>cập</a:t>
          </a:r>
          <a:r>
            <a:rPr lang="en-US" sz="2200" kern="1200">
              <a:latin typeface="Arial"/>
            </a:rPr>
            <a:t> </a:t>
          </a:r>
          <a:r>
            <a:rPr lang="en-US" sz="2200" kern="1200" err="1">
              <a:latin typeface="Arial"/>
            </a:rPr>
            <a:t>nhật</a:t>
          </a:r>
          <a:r>
            <a:rPr lang="en-US" sz="2200" kern="1200">
              <a:latin typeface="Arial"/>
            </a:rPr>
            <a:t> </a:t>
          </a:r>
          <a:r>
            <a:rPr lang="en-US" sz="2200" kern="1200" err="1">
              <a:latin typeface="Arial"/>
            </a:rPr>
            <a:t>lại</a:t>
          </a:r>
          <a:r>
            <a:rPr lang="en-US" sz="2200" kern="1200">
              <a:latin typeface="Arial"/>
            </a:rPr>
            <a:t> </a:t>
          </a:r>
          <a:r>
            <a:rPr lang="en-US" sz="2200" kern="1200" err="1">
              <a:latin typeface="Arial"/>
            </a:rPr>
            <a:t>phần</a:t>
          </a:r>
          <a:r>
            <a:rPr lang="en-US" sz="2200" kern="1200">
              <a:latin typeface="Arial"/>
            </a:rPr>
            <a:t> like </a:t>
          </a:r>
          <a:r>
            <a:rPr lang="en-US" sz="2200" kern="1200" err="1">
              <a:latin typeface="Arial"/>
            </a:rPr>
            <a:t>và</a:t>
          </a:r>
          <a:r>
            <a:rPr lang="en-US" sz="2200" kern="1200">
              <a:latin typeface="Arial"/>
            </a:rPr>
            <a:t> follow</a:t>
          </a:r>
          <a:endParaRPr lang="en-US" sz="2200" kern="1200"/>
        </a:p>
      </dsp:txBody>
      <dsp:txXfrm>
        <a:off x="0" y="2354572"/>
        <a:ext cx="8987882" cy="1836450"/>
      </dsp:txXfrm>
    </dsp:sp>
    <dsp:sp modelId="{6501D06C-1A52-4BDB-BD09-D79AB9944DE2}">
      <dsp:nvSpPr>
        <dsp:cNvPr id="0" name=""/>
        <dsp:cNvSpPr/>
      </dsp:nvSpPr>
      <dsp:spPr>
        <a:xfrm>
          <a:off x="449394" y="2029851"/>
          <a:ext cx="6291517" cy="649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7804" tIns="0" rIns="237804" bIns="0" numCol="1" spcCol="1270" anchor="ctr" anchorCtr="0">
          <a:noAutofit/>
        </a:bodyPr>
        <a:lstStyle/>
        <a:p>
          <a:pPr marL="0" lvl="0" indent="0" algn="l" defTabSz="977900">
            <a:lnSpc>
              <a:spcPct val="90000"/>
            </a:lnSpc>
            <a:spcBef>
              <a:spcPct val="0"/>
            </a:spcBef>
            <a:spcAft>
              <a:spcPct val="35000"/>
            </a:spcAft>
            <a:buNone/>
          </a:pPr>
          <a:r>
            <a:rPr lang="en-US" sz="2200" kern="1200" err="1"/>
            <a:t>Hướng</a:t>
          </a:r>
          <a:r>
            <a:rPr lang="en-US" sz="2200" kern="1200"/>
            <a:t> </a:t>
          </a:r>
          <a:r>
            <a:rPr lang="en-US" sz="2200" kern="1200" err="1"/>
            <a:t>phát</a:t>
          </a:r>
          <a:r>
            <a:rPr lang="en-US" sz="2200" kern="1200"/>
            <a:t> </a:t>
          </a:r>
          <a:r>
            <a:rPr lang="en-US" sz="2200" kern="1200" err="1"/>
            <a:t>triển</a:t>
          </a:r>
        </a:p>
      </dsp:txBody>
      <dsp:txXfrm>
        <a:off x="481097" y="2061554"/>
        <a:ext cx="6228111"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1dcacca0357_2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1dcacca0357_2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20795f6413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20795f6413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082a654da5_0_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082a654da5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0795f6413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0795f6413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9698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20795f641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20795f641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69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6"/>
        <p:cNvGrpSpPr/>
        <p:nvPr/>
      </p:nvGrpSpPr>
      <p:grpSpPr>
        <a:xfrm>
          <a:off x="0" y="0"/>
          <a:ext cx="0" cy="0"/>
          <a:chOff x="0" y="0"/>
          <a:chExt cx="0" cy="0"/>
        </a:xfrm>
      </p:grpSpPr>
      <p:sp>
        <p:nvSpPr>
          <p:cNvPr id="1097" name="Google Shape;1097;g2082a654da5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 name="Google Shape;1098;g2082a654da5_0_5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375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062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1aedad55ce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0" name="Google Shape;1000;g1aedad55ce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20795f6413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20795f6413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4947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818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20795f6413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20795f6413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5441209bb2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5441209bb2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20795f6413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20795f6413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00100" y="1206850"/>
            <a:ext cx="5104200" cy="2828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Clr>
                <a:srgbClr val="191919"/>
              </a:buClr>
              <a:buSzPts val="5200"/>
              <a:buNone/>
              <a:defRPr sz="7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grpSp>
        <p:nvGrpSpPr>
          <p:cNvPr id="10" name="Google Shape;10;p2"/>
          <p:cNvGrpSpPr/>
          <p:nvPr/>
        </p:nvGrpSpPr>
        <p:grpSpPr>
          <a:xfrm>
            <a:off x="-103089" y="102310"/>
            <a:ext cx="2220023" cy="697983"/>
            <a:chOff x="-103089" y="145685"/>
            <a:chExt cx="2220023" cy="697983"/>
          </a:xfrm>
        </p:grpSpPr>
        <p:sp>
          <p:nvSpPr>
            <p:cNvPr id="11" name="Google Shape;11;p2"/>
            <p:cNvSpPr/>
            <p:nvPr/>
          </p:nvSpPr>
          <p:spPr>
            <a:xfrm>
              <a:off x="1520189" y="145685"/>
              <a:ext cx="596745" cy="697983"/>
            </a:xfrm>
            <a:custGeom>
              <a:avLst/>
              <a:gdLst/>
              <a:ahLst/>
              <a:cxnLst/>
              <a:rect l="l" t="t" r="r" b="b"/>
              <a:pathLst>
                <a:path w="10227" h="11962" extrusionOk="0">
                  <a:moveTo>
                    <a:pt x="2990" y="1"/>
                  </a:moveTo>
                  <a:cubicBezTo>
                    <a:pt x="1338" y="1"/>
                    <a:pt x="1" y="1338"/>
                    <a:pt x="1" y="2990"/>
                  </a:cubicBezTo>
                  <a:cubicBezTo>
                    <a:pt x="1" y="4642"/>
                    <a:pt x="1338" y="5979"/>
                    <a:pt x="2990" y="5979"/>
                  </a:cubicBezTo>
                  <a:cubicBezTo>
                    <a:pt x="1338" y="5979"/>
                    <a:pt x="1" y="7321"/>
                    <a:pt x="1" y="8973"/>
                  </a:cubicBezTo>
                  <a:cubicBezTo>
                    <a:pt x="1" y="10625"/>
                    <a:pt x="1338" y="11962"/>
                    <a:pt x="2990" y="11962"/>
                  </a:cubicBezTo>
                  <a:cubicBezTo>
                    <a:pt x="3409" y="11962"/>
                    <a:pt x="3807" y="11874"/>
                    <a:pt x="4170" y="11721"/>
                  </a:cubicBezTo>
                  <a:cubicBezTo>
                    <a:pt x="4436" y="11625"/>
                    <a:pt x="4733" y="11464"/>
                    <a:pt x="5044" y="11254"/>
                  </a:cubicBezTo>
                  <a:lnTo>
                    <a:pt x="3247" y="9458"/>
                  </a:lnTo>
                  <a:cubicBezTo>
                    <a:pt x="3051" y="9261"/>
                    <a:pt x="3051" y="8942"/>
                    <a:pt x="3247" y="8741"/>
                  </a:cubicBezTo>
                  <a:cubicBezTo>
                    <a:pt x="3346" y="8643"/>
                    <a:pt x="3475" y="8594"/>
                    <a:pt x="3604" y="8594"/>
                  </a:cubicBezTo>
                  <a:cubicBezTo>
                    <a:pt x="3734" y="8594"/>
                    <a:pt x="3864" y="8643"/>
                    <a:pt x="3964" y="8741"/>
                  </a:cubicBezTo>
                  <a:lnTo>
                    <a:pt x="5861" y="10638"/>
                  </a:lnTo>
                  <a:cubicBezTo>
                    <a:pt x="6433" y="10161"/>
                    <a:pt x="7023" y="9589"/>
                    <a:pt x="7583" y="9012"/>
                  </a:cubicBezTo>
                  <a:lnTo>
                    <a:pt x="6879" y="8308"/>
                  </a:lnTo>
                  <a:cubicBezTo>
                    <a:pt x="6682" y="8112"/>
                    <a:pt x="6682" y="7793"/>
                    <a:pt x="6879" y="7596"/>
                  </a:cubicBezTo>
                  <a:cubicBezTo>
                    <a:pt x="6980" y="7496"/>
                    <a:pt x="7110" y="7445"/>
                    <a:pt x="7239" y="7445"/>
                  </a:cubicBezTo>
                  <a:cubicBezTo>
                    <a:pt x="7368" y="7445"/>
                    <a:pt x="7497" y="7496"/>
                    <a:pt x="7596" y="7596"/>
                  </a:cubicBezTo>
                  <a:lnTo>
                    <a:pt x="8273" y="8273"/>
                  </a:lnTo>
                  <a:cubicBezTo>
                    <a:pt x="9387" y="7050"/>
                    <a:pt x="10226" y="5979"/>
                    <a:pt x="10226" y="5979"/>
                  </a:cubicBezTo>
                  <a:cubicBezTo>
                    <a:pt x="10226" y="5979"/>
                    <a:pt x="9357" y="4874"/>
                    <a:pt x="8212" y="3624"/>
                  </a:cubicBezTo>
                  <a:lnTo>
                    <a:pt x="7421" y="4410"/>
                  </a:lnTo>
                  <a:cubicBezTo>
                    <a:pt x="7323" y="4511"/>
                    <a:pt x="7194" y="4561"/>
                    <a:pt x="7064" y="4561"/>
                  </a:cubicBezTo>
                  <a:cubicBezTo>
                    <a:pt x="6935" y="4561"/>
                    <a:pt x="6805" y="4511"/>
                    <a:pt x="6704" y="4410"/>
                  </a:cubicBezTo>
                  <a:cubicBezTo>
                    <a:pt x="6508" y="4214"/>
                    <a:pt x="6508" y="3895"/>
                    <a:pt x="6704" y="3698"/>
                  </a:cubicBezTo>
                  <a:lnTo>
                    <a:pt x="7517" y="2885"/>
                  </a:lnTo>
                  <a:cubicBezTo>
                    <a:pt x="7019" y="2365"/>
                    <a:pt x="6490" y="1858"/>
                    <a:pt x="5974" y="1421"/>
                  </a:cubicBezTo>
                  <a:lnTo>
                    <a:pt x="3951" y="3444"/>
                  </a:lnTo>
                  <a:cubicBezTo>
                    <a:pt x="3853" y="3543"/>
                    <a:pt x="3724" y="3592"/>
                    <a:pt x="3595" y="3592"/>
                  </a:cubicBezTo>
                  <a:cubicBezTo>
                    <a:pt x="3466" y="3592"/>
                    <a:pt x="3337" y="3543"/>
                    <a:pt x="3239" y="3444"/>
                  </a:cubicBezTo>
                  <a:cubicBezTo>
                    <a:pt x="3038" y="3243"/>
                    <a:pt x="3038" y="2924"/>
                    <a:pt x="3239" y="2728"/>
                  </a:cubicBezTo>
                  <a:lnTo>
                    <a:pt x="5170" y="792"/>
                  </a:lnTo>
                  <a:cubicBezTo>
                    <a:pt x="4812" y="543"/>
                    <a:pt x="4475" y="350"/>
                    <a:pt x="4170" y="241"/>
                  </a:cubicBezTo>
                  <a:cubicBezTo>
                    <a:pt x="3807" y="84"/>
                    <a:pt x="3409" y="1"/>
                    <a:pt x="2990" y="1"/>
                  </a:cubicBezTo>
                  <a:close/>
                </a:path>
              </a:pathLst>
            </a:custGeom>
            <a:solidFill>
              <a:srgbClr val="F8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3089" y="490179"/>
              <a:ext cx="2146580" cy="8986"/>
            </a:xfrm>
            <a:custGeom>
              <a:avLst/>
              <a:gdLst/>
              <a:ahLst/>
              <a:cxnLst/>
              <a:rect l="l" t="t" r="r" b="b"/>
              <a:pathLst>
                <a:path w="36788" h="154" extrusionOk="0">
                  <a:moveTo>
                    <a:pt x="75" y="1"/>
                  </a:moveTo>
                  <a:cubicBezTo>
                    <a:pt x="31" y="1"/>
                    <a:pt x="1" y="36"/>
                    <a:pt x="1" y="80"/>
                  </a:cubicBezTo>
                  <a:cubicBezTo>
                    <a:pt x="1" y="119"/>
                    <a:pt x="31" y="154"/>
                    <a:pt x="75" y="154"/>
                  </a:cubicBezTo>
                  <a:lnTo>
                    <a:pt x="36714" y="154"/>
                  </a:lnTo>
                  <a:cubicBezTo>
                    <a:pt x="36753" y="154"/>
                    <a:pt x="36788" y="119"/>
                    <a:pt x="36788" y="80"/>
                  </a:cubicBezTo>
                  <a:cubicBezTo>
                    <a:pt x="36788" y="36"/>
                    <a:pt x="36753" y="1"/>
                    <a:pt x="36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711925" y="304512"/>
              <a:ext cx="197456" cy="360661"/>
            </a:xfrm>
            <a:custGeom>
              <a:avLst/>
              <a:gdLst/>
              <a:ahLst/>
              <a:cxnLst/>
              <a:rect l="l" t="t" r="r" b="b"/>
              <a:pathLst>
                <a:path w="3384" h="6181" extrusionOk="0">
                  <a:moveTo>
                    <a:pt x="3299" y="0"/>
                  </a:moveTo>
                  <a:cubicBezTo>
                    <a:pt x="3279" y="0"/>
                    <a:pt x="3261" y="8"/>
                    <a:pt x="3248" y="23"/>
                  </a:cubicBezTo>
                  <a:lnTo>
                    <a:pt x="31" y="3240"/>
                  </a:lnTo>
                  <a:cubicBezTo>
                    <a:pt x="1" y="3266"/>
                    <a:pt x="1" y="3314"/>
                    <a:pt x="31" y="3345"/>
                  </a:cubicBezTo>
                  <a:lnTo>
                    <a:pt x="2841" y="6155"/>
                  </a:lnTo>
                  <a:cubicBezTo>
                    <a:pt x="2854" y="6172"/>
                    <a:pt x="2876" y="6181"/>
                    <a:pt x="2894" y="6181"/>
                  </a:cubicBezTo>
                  <a:cubicBezTo>
                    <a:pt x="2911" y="6181"/>
                    <a:pt x="2933" y="6172"/>
                    <a:pt x="2946" y="6155"/>
                  </a:cubicBezTo>
                  <a:cubicBezTo>
                    <a:pt x="2977" y="6128"/>
                    <a:pt x="2977" y="6080"/>
                    <a:pt x="2946" y="6050"/>
                  </a:cubicBezTo>
                  <a:lnTo>
                    <a:pt x="189" y="3292"/>
                  </a:lnTo>
                  <a:lnTo>
                    <a:pt x="3353" y="128"/>
                  </a:lnTo>
                  <a:cubicBezTo>
                    <a:pt x="3383" y="98"/>
                    <a:pt x="3383" y="50"/>
                    <a:pt x="3353" y="23"/>
                  </a:cubicBezTo>
                  <a:cubicBezTo>
                    <a:pt x="3337" y="8"/>
                    <a:pt x="3318" y="0"/>
                    <a:pt x="3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917956" y="412050"/>
              <a:ext cx="85774" cy="159529"/>
            </a:xfrm>
            <a:custGeom>
              <a:avLst/>
              <a:gdLst/>
              <a:ahLst/>
              <a:cxnLst/>
              <a:rect l="l" t="t" r="r" b="b"/>
              <a:pathLst>
                <a:path w="1470" h="2734" extrusionOk="0">
                  <a:moveTo>
                    <a:pt x="1385" y="0"/>
                  </a:moveTo>
                  <a:cubicBezTo>
                    <a:pt x="1365" y="0"/>
                    <a:pt x="1347" y="7"/>
                    <a:pt x="1334" y="20"/>
                  </a:cubicBezTo>
                  <a:lnTo>
                    <a:pt x="27" y="1322"/>
                  </a:lnTo>
                  <a:cubicBezTo>
                    <a:pt x="1" y="1353"/>
                    <a:pt x="1" y="1401"/>
                    <a:pt x="27" y="1432"/>
                  </a:cubicBezTo>
                  <a:lnTo>
                    <a:pt x="1312" y="2712"/>
                  </a:lnTo>
                  <a:cubicBezTo>
                    <a:pt x="1325" y="2730"/>
                    <a:pt x="1347" y="2734"/>
                    <a:pt x="1364" y="2734"/>
                  </a:cubicBezTo>
                  <a:cubicBezTo>
                    <a:pt x="1382" y="2734"/>
                    <a:pt x="1404" y="2730"/>
                    <a:pt x="1417" y="2712"/>
                  </a:cubicBezTo>
                  <a:cubicBezTo>
                    <a:pt x="1447" y="2681"/>
                    <a:pt x="1447" y="2633"/>
                    <a:pt x="1417" y="2607"/>
                  </a:cubicBezTo>
                  <a:lnTo>
                    <a:pt x="189" y="1379"/>
                  </a:lnTo>
                  <a:lnTo>
                    <a:pt x="1439" y="129"/>
                  </a:lnTo>
                  <a:cubicBezTo>
                    <a:pt x="1469" y="99"/>
                    <a:pt x="1469" y="51"/>
                    <a:pt x="1439" y="20"/>
                  </a:cubicBezTo>
                  <a:cubicBezTo>
                    <a:pt x="1423" y="7"/>
                    <a:pt x="1404" y="0"/>
                    <a:pt x="13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675982" y="454995"/>
              <a:ext cx="79356" cy="79356"/>
            </a:xfrm>
            <a:custGeom>
              <a:avLst/>
              <a:gdLst/>
              <a:ahLst/>
              <a:cxnLst/>
              <a:rect l="l" t="t" r="r" b="b"/>
              <a:pathLst>
                <a:path w="1360" h="1360" extrusionOk="0">
                  <a:moveTo>
                    <a:pt x="678" y="1"/>
                  </a:moveTo>
                  <a:cubicBezTo>
                    <a:pt x="302" y="1"/>
                    <a:pt x="1" y="307"/>
                    <a:pt x="1" y="683"/>
                  </a:cubicBezTo>
                  <a:cubicBezTo>
                    <a:pt x="1" y="1058"/>
                    <a:pt x="302" y="1360"/>
                    <a:pt x="678" y="1360"/>
                  </a:cubicBezTo>
                  <a:cubicBezTo>
                    <a:pt x="1054" y="1360"/>
                    <a:pt x="1360" y="1058"/>
                    <a:pt x="1360" y="683"/>
                  </a:cubicBezTo>
                  <a:cubicBezTo>
                    <a:pt x="1360" y="307"/>
                    <a:pt x="1054" y="1"/>
                    <a:pt x="678"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55278" y="454995"/>
              <a:ext cx="79356" cy="79356"/>
            </a:xfrm>
            <a:custGeom>
              <a:avLst/>
              <a:gdLst/>
              <a:ahLst/>
              <a:cxnLst/>
              <a:rect l="l" t="t" r="r" b="b"/>
              <a:pathLst>
                <a:path w="1360" h="1360" extrusionOk="0">
                  <a:moveTo>
                    <a:pt x="678" y="1"/>
                  </a:moveTo>
                  <a:cubicBezTo>
                    <a:pt x="302" y="1"/>
                    <a:pt x="1" y="307"/>
                    <a:pt x="1" y="683"/>
                  </a:cubicBezTo>
                  <a:cubicBezTo>
                    <a:pt x="1" y="1058"/>
                    <a:pt x="302" y="1360"/>
                    <a:pt x="678" y="1360"/>
                  </a:cubicBezTo>
                  <a:cubicBezTo>
                    <a:pt x="1058" y="1360"/>
                    <a:pt x="1360" y="1058"/>
                    <a:pt x="1360" y="683"/>
                  </a:cubicBezTo>
                  <a:cubicBezTo>
                    <a:pt x="1360" y="307"/>
                    <a:pt x="1058" y="1"/>
                    <a:pt x="678"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835859" y="454995"/>
              <a:ext cx="79356" cy="79356"/>
            </a:xfrm>
            <a:custGeom>
              <a:avLst/>
              <a:gdLst/>
              <a:ahLst/>
              <a:cxnLst/>
              <a:rect l="l" t="t" r="r" b="b"/>
              <a:pathLst>
                <a:path w="1360" h="1360" extrusionOk="0">
                  <a:moveTo>
                    <a:pt x="682" y="1"/>
                  </a:moveTo>
                  <a:cubicBezTo>
                    <a:pt x="307" y="1"/>
                    <a:pt x="1" y="307"/>
                    <a:pt x="1" y="683"/>
                  </a:cubicBezTo>
                  <a:cubicBezTo>
                    <a:pt x="1" y="1058"/>
                    <a:pt x="307" y="1360"/>
                    <a:pt x="682" y="1360"/>
                  </a:cubicBezTo>
                  <a:cubicBezTo>
                    <a:pt x="1058" y="1360"/>
                    <a:pt x="1360" y="1058"/>
                    <a:pt x="1360" y="683"/>
                  </a:cubicBezTo>
                  <a:cubicBezTo>
                    <a:pt x="1360" y="307"/>
                    <a:pt x="1058" y="1"/>
                    <a:pt x="682"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49932" y="4294740"/>
            <a:ext cx="1053765" cy="680944"/>
            <a:chOff x="2081877" y="4289917"/>
            <a:chExt cx="1061300" cy="685814"/>
          </a:xfrm>
        </p:grpSpPr>
        <p:sp>
          <p:nvSpPr>
            <p:cNvPr id="19" name="Google Shape;19;p2"/>
            <p:cNvSpPr/>
            <p:nvPr/>
          </p:nvSpPr>
          <p:spPr>
            <a:xfrm rot="-5400000" flipH="1">
              <a:off x="2467026" y="4299579"/>
              <a:ext cx="685814" cy="666489"/>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0;p2"/>
            <p:cNvGrpSpPr/>
            <p:nvPr/>
          </p:nvGrpSpPr>
          <p:grpSpPr>
            <a:xfrm rot="-5400000" flipH="1">
              <a:off x="2281506" y="4097667"/>
              <a:ext cx="626205" cy="1025464"/>
              <a:chOff x="122896" y="-232625"/>
              <a:chExt cx="655164" cy="1072885"/>
            </a:xfrm>
          </p:grpSpPr>
          <p:sp>
            <p:nvSpPr>
              <p:cNvPr id="21" name="Google Shape;21;p2"/>
              <p:cNvSpPr/>
              <p:nvPr/>
            </p:nvSpPr>
            <p:spPr>
              <a:xfrm>
                <a:off x="122896" y="-232625"/>
                <a:ext cx="630573" cy="103174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90357" y="533382"/>
                <a:ext cx="268797" cy="306878"/>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2756" y="702392"/>
                <a:ext cx="125303" cy="127332"/>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40891" y="491179"/>
                <a:ext cx="99261" cy="90231"/>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04620" y="554974"/>
                <a:ext cx="99327" cy="90428"/>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9528" y="619882"/>
                <a:ext cx="99327" cy="90231"/>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 name="Google Shape;27;p2"/>
          <p:cNvSpPr/>
          <p:nvPr/>
        </p:nvSpPr>
        <p:spPr>
          <a:xfrm>
            <a:off x="6030925" y="14293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441900" y="14293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852875" y="14293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1"/>
          <p:cNvSpPr txBox="1">
            <a:spLocks noGrp="1"/>
          </p:cNvSpPr>
          <p:nvPr>
            <p:ph type="title" hasCustomPrompt="1"/>
          </p:nvPr>
        </p:nvSpPr>
        <p:spPr>
          <a:xfrm>
            <a:off x="1004075" y="1337788"/>
            <a:ext cx="6576000" cy="1970700"/>
          </a:xfrm>
          <a:prstGeom prst="rect">
            <a:avLst/>
          </a:prstGeom>
        </p:spPr>
        <p:txBody>
          <a:bodyPr spcFirstLastPara="1" wrap="square" lIns="91425" tIns="91425" rIns="91425" bIns="91425" anchor="ctr" anchorCtr="0">
            <a:no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a:r>
              <a:t>xx%</a:t>
            </a:r>
          </a:p>
        </p:txBody>
      </p:sp>
      <p:sp>
        <p:nvSpPr>
          <p:cNvPr id="219" name="Google Shape;219;p11"/>
          <p:cNvSpPr txBox="1">
            <a:spLocks noGrp="1"/>
          </p:cNvSpPr>
          <p:nvPr>
            <p:ph type="subTitle" idx="1"/>
          </p:nvPr>
        </p:nvSpPr>
        <p:spPr>
          <a:xfrm>
            <a:off x="1004075" y="3308613"/>
            <a:ext cx="6576000" cy="49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9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220" name="Google Shape;220;p11"/>
          <p:cNvSpPr/>
          <p:nvPr/>
        </p:nvSpPr>
        <p:spPr>
          <a:xfrm rot="-5400000">
            <a:off x="252600" y="1618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rot="-5400000">
            <a:off x="252600" y="934063"/>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rot="-5400000">
            <a:off x="252600" y="24913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rot="-5400000" flipH="1">
            <a:off x="7480780" y="25"/>
            <a:ext cx="1673361" cy="1673303"/>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4" name="Google Shape;224;p11"/>
          <p:cNvGrpSpPr/>
          <p:nvPr/>
        </p:nvGrpSpPr>
        <p:grpSpPr>
          <a:xfrm>
            <a:off x="7182566" y="-12"/>
            <a:ext cx="1698748" cy="792936"/>
            <a:chOff x="-1989784" y="-8250"/>
            <a:chExt cx="1698748" cy="792936"/>
          </a:xfrm>
        </p:grpSpPr>
        <p:sp>
          <p:nvSpPr>
            <p:cNvPr id="225" name="Google Shape;225;p11"/>
            <p:cNvSpPr/>
            <p:nvPr/>
          </p:nvSpPr>
          <p:spPr>
            <a:xfrm>
              <a:off x="-1989784" y="75175"/>
              <a:ext cx="731820" cy="709510"/>
            </a:xfrm>
            <a:custGeom>
              <a:avLst/>
              <a:gdLst/>
              <a:ahLst/>
              <a:cxnLst/>
              <a:rect l="l" t="t" r="r" b="b"/>
              <a:pathLst>
                <a:path w="12465" h="12085" extrusionOk="0">
                  <a:moveTo>
                    <a:pt x="10353" y="0"/>
                  </a:moveTo>
                  <a:cubicBezTo>
                    <a:pt x="9862" y="0"/>
                    <a:pt x="9370" y="188"/>
                    <a:pt x="8994" y="564"/>
                  </a:cubicBezTo>
                  <a:lnTo>
                    <a:pt x="752" y="8806"/>
                  </a:lnTo>
                  <a:cubicBezTo>
                    <a:pt x="1" y="9558"/>
                    <a:pt x="1" y="10772"/>
                    <a:pt x="752" y="11524"/>
                  </a:cubicBezTo>
                  <a:cubicBezTo>
                    <a:pt x="1126" y="11898"/>
                    <a:pt x="1618" y="12085"/>
                    <a:pt x="2110" y="12085"/>
                  </a:cubicBezTo>
                  <a:cubicBezTo>
                    <a:pt x="2602" y="12085"/>
                    <a:pt x="3095" y="11898"/>
                    <a:pt x="3470" y="11524"/>
                  </a:cubicBezTo>
                  <a:lnTo>
                    <a:pt x="11712" y="3278"/>
                  </a:lnTo>
                  <a:cubicBezTo>
                    <a:pt x="12464" y="2530"/>
                    <a:pt x="12464" y="1311"/>
                    <a:pt x="11712" y="564"/>
                  </a:cubicBezTo>
                  <a:cubicBezTo>
                    <a:pt x="11337" y="188"/>
                    <a:pt x="10845" y="0"/>
                    <a:pt x="10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1914344" y="-8250"/>
              <a:ext cx="728709" cy="728709"/>
            </a:xfrm>
            <a:custGeom>
              <a:avLst/>
              <a:gdLst/>
              <a:ahLst/>
              <a:cxnLst/>
              <a:rect l="l" t="t" r="r" b="b"/>
              <a:pathLst>
                <a:path w="12412" h="12412" extrusionOk="0">
                  <a:moveTo>
                    <a:pt x="12359" y="1"/>
                  </a:moveTo>
                  <a:lnTo>
                    <a:pt x="0" y="12360"/>
                  </a:lnTo>
                  <a:lnTo>
                    <a:pt x="48"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1855107" y="544141"/>
              <a:ext cx="117831" cy="116305"/>
            </a:xfrm>
            <a:custGeom>
              <a:avLst/>
              <a:gdLst/>
              <a:ahLst/>
              <a:cxnLst/>
              <a:rect l="l" t="t" r="r" b="b"/>
              <a:pathLst>
                <a:path w="2007" h="1981" extrusionOk="0">
                  <a:moveTo>
                    <a:pt x="36" y="1"/>
                  </a:moveTo>
                  <a:cubicBezTo>
                    <a:pt x="14" y="1"/>
                    <a:pt x="1" y="18"/>
                    <a:pt x="1" y="36"/>
                  </a:cubicBezTo>
                  <a:cubicBezTo>
                    <a:pt x="1" y="58"/>
                    <a:pt x="14" y="75"/>
                    <a:pt x="36" y="75"/>
                  </a:cubicBezTo>
                  <a:lnTo>
                    <a:pt x="1932" y="75"/>
                  </a:lnTo>
                  <a:lnTo>
                    <a:pt x="1932" y="1941"/>
                  </a:lnTo>
                  <a:cubicBezTo>
                    <a:pt x="1932" y="1963"/>
                    <a:pt x="1950" y="1980"/>
                    <a:pt x="1972" y="1980"/>
                  </a:cubicBezTo>
                  <a:cubicBezTo>
                    <a:pt x="1989" y="1980"/>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1791174" y="480266"/>
              <a:ext cx="117772" cy="116011"/>
            </a:xfrm>
            <a:custGeom>
              <a:avLst/>
              <a:gdLst/>
              <a:ahLst/>
              <a:cxnLst/>
              <a:rect l="l" t="t" r="r" b="b"/>
              <a:pathLst>
                <a:path w="2006" h="1976" extrusionOk="0">
                  <a:moveTo>
                    <a:pt x="35" y="1"/>
                  </a:moveTo>
                  <a:cubicBezTo>
                    <a:pt x="18" y="1"/>
                    <a:pt x="0" y="14"/>
                    <a:pt x="0" y="36"/>
                  </a:cubicBezTo>
                  <a:cubicBezTo>
                    <a:pt x="0" y="57"/>
                    <a:pt x="18" y="70"/>
                    <a:pt x="35" y="70"/>
                  </a:cubicBezTo>
                  <a:lnTo>
                    <a:pt x="1932" y="70"/>
                  </a:lnTo>
                  <a:lnTo>
                    <a:pt x="1932" y="1941"/>
                  </a:lnTo>
                  <a:cubicBezTo>
                    <a:pt x="1932" y="1958"/>
                    <a:pt x="1949" y="1976"/>
                    <a:pt x="1971" y="1976"/>
                  </a:cubicBezTo>
                  <a:cubicBezTo>
                    <a:pt x="1988" y="1976"/>
                    <a:pt x="2006" y="1958"/>
                    <a:pt x="2006" y="1941"/>
                  </a:cubicBezTo>
                  <a:lnTo>
                    <a:pt x="2006" y="36"/>
                  </a:lnTo>
                  <a:cubicBezTo>
                    <a:pt x="2006" y="14"/>
                    <a:pt x="1988"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1727299" y="416156"/>
              <a:ext cx="117831" cy="116246"/>
            </a:xfrm>
            <a:custGeom>
              <a:avLst/>
              <a:gdLst/>
              <a:ahLst/>
              <a:cxnLst/>
              <a:rect l="l" t="t" r="r" b="b"/>
              <a:pathLst>
                <a:path w="2007" h="1980" extrusionOk="0">
                  <a:moveTo>
                    <a:pt x="35" y="0"/>
                  </a:moveTo>
                  <a:cubicBezTo>
                    <a:pt x="18" y="0"/>
                    <a:pt x="0" y="18"/>
                    <a:pt x="0" y="39"/>
                  </a:cubicBezTo>
                  <a:cubicBezTo>
                    <a:pt x="0" y="57"/>
                    <a:pt x="18" y="74"/>
                    <a:pt x="35" y="74"/>
                  </a:cubicBezTo>
                  <a:lnTo>
                    <a:pt x="1936" y="74"/>
                  </a:lnTo>
                  <a:lnTo>
                    <a:pt x="1936" y="1945"/>
                  </a:lnTo>
                  <a:cubicBezTo>
                    <a:pt x="1936" y="1962"/>
                    <a:pt x="1949"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1663424" y="352222"/>
              <a:ext cx="118066" cy="116305"/>
            </a:xfrm>
            <a:custGeom>
              <a:avLst/>
              <a:gdLst/>
              <a:ahLst/>
              <a:cxnLst/>
              <a:rect l="l" t="t" r="r" b="b"/>
              <a:pathLst>
                <a:path w="2011" h="1981" extrusionOk="0">
                  <a:moveTo>
                    <a:pt x="40" y="1"/>
                  </a:moveTo>
                  <a:cubicBezTo>
                    <a:pt x="18" y="1"/>
                    <a:pt x="0" y="18"/>
                    <a:pt x="0" y="36"/>
                  </a:cubicBezTo>
                  <a:cubicBezTo>
                    <a:pt x="0" y="58"/>
                    <a:pt x="18" y="75"/>
                    <a:pt x="40" y="75"/>
                  </a:cubicBezTo>
                  <a:lnTo>
                    <a:pt x="1936" y="75"/>
                  </a:lnTo>
                  <a:lnTo>
                    <a:pt x="1936" y="1941"/>
                  </a:lnTo>
                  <a:cubicBezTo>
                    <a:pt x="1936" y="1963"/>
                    <a:pt x="1954" y="1981"/>
                    <a:pt x="1971" y="1981"/>
                  </a:cubicBezTo>
                  <a:cubicBezTo>
                    <a:pt x="1993" y="1981"/>
                    <a:pt x="2011" y="1963"/>
                    <a:pt x="2011" y="1941"/>
                  </a:cubicBezTo>
                  <a:lnTo>
                    <a:pt x="2011" y="36"/>
                  </a:lnTo>
                  <a:cubicBezTo>
                    <a:pt x="2011" y="18"/>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1599315" y="288347"/>
              <a:ext cx="117831" cy="116070"/>
            </a:xfrm>
            <a:custGeom>
              <a:avLst/>
              <a:gdLst/>
              <a:ahLst/>
              <a:cxnLst/>
              <a:rect l="l" t="t" r="r" b="b"/>
              <a:pathLst>
                <a:path w="2007" h="1977" extrusionOk="0">
                  <a:moveTo>
                    <a:pt x="36" y="1"/>
                  </a:moveTo>
                  <a:cubicBezTo>
                    <a:pt x="14" y="1"/>
                    <a:pt x="1" y="18"/>
                    <a:pt x="1" y="36"/>
                  </a:cubicBezTo>
                  <a:cubicBezTo>
                    <a:pt x="1" y="58"/>
                    <a:pt x="14" y="75"/>
                    <a:pt x="36" y="75"/>
                  </a:cubicBezTo>
                  <a:lnTo>
                    <a:pt x="1932" y="75"/>
                  </a:lnTo>
                  <a:lnTo>
                    <a:pt x="1932" y="1941"/>
                  </a:lnTo>
                  <a:cubicBezTo>
                    <a:pt x="1932" y="1963"/>
                    <a:pt x="1950" y="1976"/>
                    <a:pt x="1972" y="1976"/>
                  </a:cubicBezTo>
                  <a:cubicBezTo>
                    <a:pt x="1989" y="1976"/>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1535440" y="224237"/>
              <a:ext cx="117831" cy="116246"/>
            </a:xfrm>
            <a:custGeom>
              <a:avLst/>
              <a:gdLst/>
              <a:ahLst/>
              <a:cxnLst/>
              <a:rect l="l" t="t" r="r" b="b"/>
              <a:pathLst>
                <a:path w="2007" h="1980" extrusionOk="0">
                  <a:moveTo>
                    <a:pt x="36" y="0"/>
                  </a:moveTo>
                  <a:cubicBezTo>
                    <a:pt x="18" y="0"/>
                    <a:pt x="1" y="18"/>
                    <a:pt x="1" y="40"/>
                  </a:cubicBezTo>
                  <a:cubicBezTo>
                    <a:pt x="1" y="61"/>
                    <a:pt x="18" y="75"/>
                    <a:pt x="36" y="75"/>
                  </a:cubicBezTo>
                  <a:lnTo>
                    <a:pt x="1937" y="75"/>
                  </a:lnTo>
                  <a:lnTo>
                    <a:pt x="1937" y="1945"/>
                  </a:lnTo>
                  <a:cubicBezTo>
                    <a:pt x="1937" y="1962"/>
                    <a:pt x="1950" y="1980"/>
                    <a:pt x="1972" y="1980"/>
                  </a:cubicBezTo>
                  <a:cubicBezTo>
                    <a:pt x="1989" y="1980"/>
                    <a:pt x="2007" y="1962"/>
                    <a:pt x="2007" y="1945"/>
                  </a:cubicBezTo>
                  <a:lnTo>
                    <a:pt x="2007" y="40"/>
                  </a:lnTo>
                  <a:cubicBezTo>
                    <a:pt x="2007" y="18"/>
                    <a:pt x="1989" y="0"/>
                    <a:pt x="19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a:off x="-1471506" y="160362"/>
              <a:ext cx="118066" cy="116246"/>
            </a:xfrm>
            <a:custGeom>
              <a:avLst/>
              <a:gdLst/>
              <a:ahLst/>
              <a:cxnLst/>
              <a:rect l="l" t="t" r="r" b="b"/>
              <a:pathLst>
                <a:path w="2011" h="1980" extrusionOk="0">
                  <a:moveTo>
                    <a:pt x="39" y="0"/>
                  </a:moveTo>
                  <a:cubicBezTo>
                    <a:pt x="18" y="0"/>
                    <a:pt x="0" y="18"/>
                    <a:pt x="0" y="39"/>
                  </a:cubicBezTo>
                  <a:cubicBezTo>
                    <a:pt x="0" y="57"/>
                    <a:pt x="18" y="74"/>
                    <a:pt x="39" y="74"/>
                  </a:cubicBezTo>
                  <a:lnTo>
                    <a:pt x="1936" y="74"/>
                  </a:lnTo>
                  <a:lnTo>
                    <a:pt x="1936" y="1940"/>
                  </a:lnTo>
                  <a:cubicBezTo>
                    <a:pt x="1936" y="1962"/>
                    <a:pt x="1954" y="1980"/>
                    <a:pt x="1971" y="1980"/>
                  </a:cubicBezTo>
                  <a:cubicBezTo>
                    <a:pt x="1993" y="1980"/>
                    <a:pt x="2010" y="1962"/>
                    <a:pt x="2010" y="1940"/>
                  </a:cubicBezTo>
                  <a:lnTo>
                    <a:pt x="2010" y="39"/>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1542367" y="75175"/>
              <a:ext cx="731585" cy="709510"/>
            </a:xfrm>
            <a:custGeom>
              <a:avLst/>
              <a:gdLst/>
              <a:ahLst/>
              <a:cxnLst/>
              <a:rect l="l" t="t" r="r" b="b"/>
              <a:pathLst>
                <a:path w="12461" h="12085" extrusionOk="0">
                  <a:moveTo>
                    <a:pt x="10354" y="0"/>
                  </a:moveTo>
                  <a:cubicBezTo>
                    <a:pt x="9862" y="0"/>
                    <a:pt x="9370" y="188"/>
                    <a:pt x="8995" y="564"/>
                  </a:cubicBezTo>
                  <a:lnTo>
                    <a:pt x="748" y="8806"/>
                  </a:lnTo>
                  <a:cubicBezTo>
                    <a:pt x="1" y="9558"/>
                    <a:pt x="1" y="10772"/>
                    <a:pt x="748" y="11524"/>
                  </a:cubicBezTo>
                  <a:cubicBezTo>
                    <a:pt x="1124" y="11898"/>
                    <a:pt x="1616" y="12085"/>
                    <a:pt x="2107" y="12085"/>
                  </a:cubicBezTo>
                  <a:cubicBezTo>
                    <a:pt x="2599" y="12085"/>
                    <a:pt x="3091" y="11898"/>
                    <a:pt x="3466" y="11524"/>
                  </a:cubicBezTo>
                  <a:lnTo>
                    <a:pt x="11713" y="3278"/>
                  </a:lnTo>
                  <a:cubicBezTo>
                    <a:pt x="12460" y="2530"/>
                    <a:pt x="12460" y="1311"/>
                    <a:pt x="11713" y="564"/>
                  </a:cubicBezTo>
                  <a:cubicBezTo>
                    <a:pt x="11337" y="188"/>
                    <a:pt x="10845" y="0"/>
                    <a:pt x="1035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a:off x="-1467162" y="-8250"/>
              <a:ext cx="728709" cy="728709"/>
            </a:xfrm>
            <a:custGeom>
              <a:avLst/>
              <a:gdLst/>
              <a:ahLst/>
              <a:cxnLst/>
              <a:rect l="l" t="t" r="r" b="b"/>
              <a:pathLst>
                <a:path w="12412" h="12412" extrusionOk="0">
                  <a:moveTo>
                    <a:pt x="12359" y="1"/>
                  </a:moveTo>
                  <a:lnTo>
                    <a:pt x="0" y="12360"/>
                  </a:lnTo>
                  <a:lnTo>
                    <a:pt x="53"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a:off x="-1407925" y="544141"/>
              <a:ext cx="117831" cy="116305"/>
            </a:xfrm>
            <a:custGeom>
              <a:avLst/>
              <a:gdLst/>
              <a:ahLst/>
              <a:cxnLst/>
              <a:rect l="l" t="t" r="r" b="b"/>
              <a:pathLst>
                <a:path w="2007" h="1981" extrusionOk="0">
                  <a:moveTo>
                    <a:pt x="40" y="1"/>
                  </a:moveTo>
                  <a:cubicBezTo>
                    <a:pt x="18" y="1"/>
                    <a:pt x="1" y="18"/>
                    <a:pt x="1" y="36"/>
                  </a:cubicBezTo>
                  <a:cubicBezTo>
                    <a:pt x="1" y="58"/>
                    <a:pt x="18" y="75"/>
                    <a:pt x="40" y="75"/>
                  </a:cubicBezTo>
                  <a:lnTo>
                    <a:pt x="1937" y="75"/>
                  </a:lnTo>
                  <a:lnTo>
                    <a:pt x="1937" y="1941"/>
                  </a:lnTo>
                  <a:cubicBezTo>
                    <a:pt x="1937" y="1963"/>
                    <a:pt x="1950" y="1980"/>
                    <a:pt x="1972" y="1980"/>
                  </a:cubicBezTo>
                  <a:cubicBezTo>
                    <a:pt x="1994" y="1980"/>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a:off x="-1343992" y="480266"/>
              <a:ext cx="118066" cy="116011"/>
            </a:xfrm>
            <a:custGeom>
              <a:avLst/>
              <a:gdLst/>
              <a:ahLst/>
              <a:cxnLst/>
              <a:rect l="l" t="t" r="r" b="b"/>
              <a:pathLst>
                <a:path w="2011" h="1976" extrusionOk="0">
                  <a:moveTo>
                    <a:pt x="39" y="1"/>
                  </a:moveTo>
                  <a:cubicBezTo>
                    <a:pt x="18" y="1"/>
                    <a:pt x="0" y="14"/>
                    <a:pt x="0" y="36"/>
                  </a:cubicBezTo>
                  <a:cubicBezTo>
                    <a:pt x="0" y="57"/>
                    <a:pt x="18" y="70"/>
                    <a:pt x="39" y="70"/>
                  </a:cubicBezTo>
                  <a:lnTo>
                    <a:pt x="1936" y="70"/>
                  </a:lnTo>
                  <a:lnTo>
                    <a:pt x="1936" y="1941"/>
                  </a:lnTo>
                  <a:cubicBezTo>
                    <a:pt x="1936" y="1958"/>
                    <a:pt x="1953" y="1976"/>
                    <a:pt x="1971" y="1976"/>
                  </a:cubicBezTo>
                  <a:cubicBezTo>
                    <a:pt x="1993" y="1976"/>
                    <a:pt x="2010" y="1958"/>
                    <a:pt x="2010" y="1941"/>
                  </a:cubicBezTo>
                  <a:lnTo>
                    <a:pt x="2010" y="36"/>
                  </a:lnTo>
                  <a:cubicBezTo>
                    <a:pt x="2010" y="14"/>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a:off x="-1279882" y="416156"/>
              <a:ext cx="117831" cy="116246"/>
            </a:xfrm>
            <a:custGeom>
              <a:avLst/>
              <a:gdLst/>
              <a:ahLst/>
              <a:cxnLst/>
              <a:rect l="l" t="t" r="r" b="b"/>
              <a:pathLst>
                <a:path w="2007" h="1980" extrusionOk="0">
                  <a:moveTo>
                    <a:pt x="36" y="0"/>
                  </a:moveTo>
                  <a:cubicBezTo>
                    <a:pt x="14" y="0"/>
                    <a:pt x="1" y="18"/>
                    <a:pt x="1" y="39"/>
                  </a:cubicBezTo>
                  <a:cubicBezTo>
                    <a:pt x="1" y="57"/>
                    <a:pt x="14" y="74"/>
                    <a:pt x="36" y="74"/>
                  </a:cubicBezTo>
                  <a:lnTo>
                    <a:pt x="1932" y="74"/>
                  </a:lnTo>
                  <a:lnTo>
                    <a:pt x="1932" y="1945"/>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1"/>
            <p:cNvSpPr/>
            <p:nvPr/>
          </p:nvSpPr>
          <p:spPr>
            <a:xfrm>
              <a:off x="-1216007" y="352222"/>
              <a:ext cx="117831" cy="116305"/>
            </a:xfrm>
            <a:custGeom>
              <a:avLst/>
              <a:gdLst/>
              <a:ahLst/>
              <a:cxnLst/>
              <a:rect l="l" t="t" r="r" b="b"/>
              <a:pathLst>
                <a:path w="2007" h="1981" extrusionOk="0">
                  <a:moveTo>
                    <a:pt x="36" y="1"/>
                  </a:moveTo>
                  <a:cubicBezTo>
                    <a:pt x="18" y="1"/>
                    <a:pt x="1" y="18"/>
                    <a:pt x="1" y="36"/>
                  </a:cubicBezTo>
                  <a:cubicBezTo>
                    <a:pt x="1" y="58"/>
                    <a:pt x="18" y="75"/>
                    <a:pt x="36" y="75"/>
                  </a:cubicBezTo>
                  <a:lnTo>
                    <a:pt x="1932" y="75"/>
                  </a:lnTo>
                  <a:lnTo>
                    <a:pt x="1932" y="1941"/>
                  </a:lnTo>
                  <a:cubicBezTo>
                    <a:pt x="1932" y="1963"/>
                    <a:pt x="1950" y="1981"/>
                    <a:pt x="1972" y="1981"/>
                  </a:cubicBezTo>
                  <a:cubicBezTo>
                    <a:pt x="1989" y="1981"/>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1"/>
            <p:cNvSpPr/>
            <p:nvPr/>
          </p:nvSpPr>
          <p:spPr>
            <a:xfrm>
              <a:off x="-1152133" y="288347"/>
              <a:ext cx="117831" cy="116070"/>
            </a:xfrm>
            <a:custGeom>
              <a:avLst/>
              <a:gdLst/>
              <a:ahLst/>
              <a:cxnLst/>
              <a:rect l="l" t="t" r="r" b="b"/>
              <a:pathLst>
                <a:path w="2007" h="1977" extrusionOk="0">
                  <a:moveTo>
                    <a:pt x="40" y="1"/>
                  </a:moveTo>
                  <a:cubicBezTo>
                    <a:pt x="18" y="1"/>
                    <a:pt x="1" y="18"/>
                    <a:pt x="1" y="36"/>
                  </a:cubicBezTo>
                  <a:cubicBezTo>
                    <a:pt x="1" y="58"/>
                    <a:pt x="18" y="75"/>
                    <a:pt x="40" y="75"/>
                  </a:cubicBezTo>
                  <a:lnTo>
                    <a:pt x="1937" y="75"/>
                  </a:lnTo>
                  <a:lnTo>
                    <a:pt x="1937" y="1941"/>
                  </a:lnTo>
                  <a:cubicBezTo>
                    <a:pt x="1937" y="1963"/>
                    <a:pt x="1954" y="1976"/>
                    <a:pt x="1972" y="1976"/>
                  </a:cubicBezTo>
                  <a:cubicBezTo>
                    <a:pt x="1994" y="1976"/>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a:off x="-1088199" y="224237"/>
              <a:ext cx="118066" cy="116246"/>
            </a:xfrm>
            <a:custGeom>
              <a:avLst/>
              <a:gdLst/>
              <a:ahLst/>
              <a:cxnLst/>
              <a:rect l="l" t="t" r="r" b="b"/>
              <a:pathLst>
                <a:path w="2011" h="1980" extrusionOk="0">
                  <a:moveTo>
                    <a:pt x="39" y="0"/>
                  </a:moveTo>
                  <a:cubicBezTo>
                    <a:pt x="17" y="0"/>
                    <a:pt x="0" y="18"/>
                    <a:pt x="0" y="40"/>
                  </a:cubicBezTo>
                  <a:cubicBezTo>
                    <a:pt x="0" y="61"/>
                    <a:pt x="17" y="75"/>
                    <a:pt x="39" y="75"/>
                  </a:cubicBezTo>
                  <a:lnTo>
                    <a:pt x="1936" y="75"/>
                  </a:lnTo>
                  <a:lnTo>
                    <a:pt x="1936" y="1945"/>
                  </a:lnTo>
                  <a:cubicBezTo>
                    <a:pt x="1936" y="1962"/>
                    <a:pt x="1953" y="1980"/>
                    <a:pt x="1971" y="1980"/>
                  </a:cubicBezTo>
                  <a:cubicBezTo>
                    <a:pt x="1993" y="1980"/>
                    <a:pt x="2010" y="1962"/>
                    <a:pt x="2010" y="1945"/>
                  </a:cubicBezTo>
                  <a:lnTo>
                    <a:pt x="2010" y="40"/>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a:off x="-1024089" y="160362"/>
              <a:ext cx="117831" cy="116246"/>
            </a:xfrm>
            <a:custGeom>
              <a:avLst/>
              <a:gdLst/>
              <a:ahLst/>
              <a:cxnLst/>
              <a:rect l="l" t="t" r="r" b="b"/>
              <a:pathLst>
                <a:path w="2007" h="1980" extrusionOk="0">
                  <a:moveTo>
                    <a:pt x="35" y="0"/>
                  </a:moveTo>
                  <a:cubicBezTo>
                    <a:pt x="18" y="0"/>
                    <a:pt x="1" y="18"/>
                    <a:pt x="1" y="39"/>
                  </a:cubicBezTo>
                  <a:cubicBezTo>
                    <a:pt x="1" y="57"/>
                    <a:pt x="18" y="74"/>
                    <a:pt x="35" y="74"/>
                  </a:cubicBezTo>
                  <a:lnTo>
                    <a:pt x="1932" y="74"/>
                  </a:lnTo>
                  <a:lnTo>
                    <a:pt x="1932" y="1940"/>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1"/>
            <p:cNvSpPr/>
            <p:nvPr/>
          </p:nvSpPr>
          <p:spPr>
            <a:xfrm>
              <a:off x="-1095127" y="75175"/>
              <a:ext cx="731761" cy="709510"/>
            </a:xfrm>
            <a:custGeom>
              <a:avLst/>
              <a:gdLst/>
              <a:ahLst/>
              <a:cxnLst/>
              <a:rect l="l" t="t" r="r" b="b"/>
              <a:pathLst>
                <a:path w="12464" h="12085" extrusionOk="0">
                  <a:moveTo>
                    <a:pt x="10353" y="0"/>
                  </a:moveTo>
                  <a:cubicBezTo>
                    <a:pt x="9861" y="0"/>
                    <a:pt x="9369" y="188"/>
                    <a:pt x="8994" y="564"/>
                  </a:cubicBezTo>
                  <a:lnTo>
                    <a:pt x="752" y="8806"/>
                  </a:lnTo>
                  <a:cubicBezTo>
                    <a:pt x="0" y="9558"/>
                    <a:pt x="0" y="10772"/>
                    <a:pt x="752" y="11524"/>
                  </a:cubicBezTo>
                  <a:cubicBezTo>
                    <a:pt x="1125" y="11898"/>
                    <a:pt x="1617" y="12085"/>
                    <a:pt x="2109" y="12085"/>
                  </a:cubicBezTo>
                  <a:cubicBezTo>
                    <a:pt x="2601" y="12085"/>
                    <a:pt x="3094" y="11898"/>
                    <a:pt x="3470" y="11524"/>
                  </a:cubicBezTo>
                  <a:lnTo>
                    <a:pt x="11712" y="3278"/>
                  </a:lnTo>
                  <a:cubicBezTo>
                    <a:pt x="12463" y="2530"/>
                    <a:pt x="12463" y="1311"/>
                    <a:pt x="11712" y="564"/>
                  </a:cubicBezTo>
                  <a:cubicBezTo>
                    <a:pt x="11336" y="188"/>
                    <a:pt x="10844" y="0"/>
                    <a:pt x="10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1"/>
            <p:cNvSpPr/>
            <p:nvPr/>
          </p:nvSpPr>
          <p:spPr>
            <a:xfrm>
              <a:off x="-1019745" y="-8250"/>
              <a:ext cx="728709" cy="728709"/>
            </a:xfrm>
            <a:custGeom>
              <a:avLst/>
              <a:gdLst/>
              <a:ahLst/>
              <a:cxnLst/>
              <a:rect l="l" t="t" r="r" b="b"/>
              <a:pathLst>
                <a:path w="12412" h="12412" extrusionOk="0">
                  <a:moveTo>
                    <a:pt x="12359" y="1"/>
                  </a:moveTo>
                  <a:lnTo>
                    <a:pt x="1" y="12360"/>
                  </a:lnTo>
                  <a:lnTo>
                    <a:pt x="49" y="12412"/>
                  </a:lnTo>
                  <a:lnTo>
                    <a:pt x="12412"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a:off x="-960450" y="544141"/>
              <a:ext cx="117831" cy="116305"/>
            </a:xfrm>
            <a:custGeom>
              <a:avLst/>
              <a:gdLst/>
              <a:ahLst/>
              <a:cxnLst/>
              <a:rect l="l" t="t" r="r" b="b"/>
              <a:pathLst>
                <a:path w="2007" h="1981" extrusionOk="0">
                  <a:moveTo>
                    <a:pt x="35" y="1"/>
                  </a:moveTo>
                  <a:cubicBezTo>
                    <a:pt x="13" y="1"/>
                    <a:pt x="0" y="18"/>
                    <a:pt x="0" y="36"/>
                  </a:cubicBezTo>
                  <a:cubicBezTo>
                    <a:pt x="0" y="58"/>
                    <a:pt x="13" y="75"/>
                    <a:pt x="35" y="75"/>
                  </a:cubicBezTo>
                  <a:lnTo>
                    <a:pt x="1932" y="75"/>
                  </a:lnTo>
                  <a:lnTo>
                    <a:pt x="1932" y="1941"/>
                  </a:lnTo>
                  <a:cubicBezTo>
                    <a:pt x="1932" y="1963"/>
                    <a:pt x="1949" y="1980"/>
                    <a:pt x="1971" y="1980"/>
                  </a:cubicBezTo>
                  <a:cubicBezTo>
                    <a:pt x="1989" y="1980"/>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a:off x="-896575" y="480266"/>
              <a:ext cx="117831" cy="116011"/>
            </a:xfrm>
            <a:custGeom>
              <a:avLst/>
              <a:gdLst/>
              <a:ahLst/>
              <a:cxnLst/>
              <a:rect l="l" t="t" r="r" b="b"/>
              <a:pathLst>
                <a:path w="2007" h="1976" extrusionOk="0">
                  <a:moveTo>
                    <a:pt x="35" y="1"/>
                  </a:moveTo>
                  <a:cubicBezTo>
                    <a:pt x="18" y="1"/>
                    <a:pt x="0" y="14"/>
                    <a:pt x="0" y="36"/>
                  </a:cubicBezTo>
                  <a:cubicBezTo>
                    <a:pt x="0" y="57"/>
                    <a:pt x="18" y="70"/>
                    <a:pt x="35" y="70"/>
                  </a:cubicBezTo>
                  <a:lnTo>
                    <a:pt x="1936" y="70"/>
                  </a:lnTo>
                  <a:lnTo>
                    <a:pt x="1936" y="1941"/>
                  </a:lnTo>
                  <a:cubicBezTo>
                    <a:pt x="1936" y="1958"/>
                    <a:pt x="1949" y="1976"/>
                    <a:pt x="1971" y="1976"/>
                  </a:cubicBezTo>
                  <a:cubicBezTo>
                    <a:pt x="1989" y="1976"/>
                    <a:pt x="2006" y="1958"/>
                    <a:pt x="2006" y="1941"/>
                  </a:cubicBezTo>
                  <a:lnTo>
                    <a:pt x="2006" y="36"/>
                  </a:lnTo>
                  <a:cubicBezTo>
                    <a:pt x="2006" y="14"/>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a:off x="-832700" y="416156"/>
              <a:ext cx="117831" cy="116246"/>
            </a:xfrm>
            <a:custGeom>
              <a:avLst/>
              <a:gdLst/>
              <a:ahLst/>
              <a:cxnLst/>
              <a:rect l="l" t="t" r="r" b="b"/>
              <a:pathLst>
                <a:path w="2007" h="1980" extrusionOk="0">
                  <a:moveTo>
                    <a:pt x="40" y="0"/>
                  </a:moveTo>
                  <a:cubicBezTo>
                    <a:pt x="18" y="0"/>
                    <a:pt x="1" y="18"/>
                    <a:pt x="1" y="39"/>
                  </a:cubicBezTo>
                  <a:cubicBezTo>
                    <a:pt x="1" y="57"/>
                    <a:pt x="18" y="74"/>
                    <a:pt x="40" y="74"/>
                  </a:cubicBezTo>
                  <a:lnTo>
                    <a:pt x="1937" y="74"/>
                  </a:lnTo>
                  <a:lnTo>
                    <a:pt x="1937" y="1945"/>
                  </a:lnTo>
                  <a:cubicBezTo>
                    <a:pt x="1937" y="1962"/>
                    <a:pt x="1954"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a:off x="-768825" y="352222"/>
              <a:ext cx="118066" cy="116305"/>
            </a:xfrm>
            <a:custGeom>
              <a:avLst/>
              <a:gdLst/>
              <a:ahLst/>
              <a:cxnLst/>
              <a:rect l="l" t="t" r="r" b="b"/>
              <a:pathLst>
                <a:path w="2011" h="1981" extrusionOk="0">
                  <a:moveTo>
                    <a:pt x="40" y="1"/>
                  </a:moveTo>
                  <a:cubicBezTo>
                    <a:pt x="18" y="1"/>
                    <a:pt x="1" y="18"/>
                    <a:pt x="1" y="36"/>
                  </a:cubicBezTo>
                  <a:cubicBezTo>
                    <a:pt x="1" y="58"/>
                    <a:pt x="18" y="75"/>
                    <a:pt x="40" y="75"/>
                  </a:cubicBezTo>
                  <a:lnTo>
                    <a:pt x="1937" y="75"/>
                  </a:lnTo>
                  <a:lnTo>
                    <a:pt x="1937" y="1941"/>
                  </a:lnTo>
                  <a:cubicBezTo>
                    <a:pt x="1937" y="1963"/>
                    <a:pt x="1954" y="1981"/>
                    <a:pt x="1972" y="1981"/>
                  </a:cubicBezTo>
                  <a:cubicBezTo>
                    <a:pt x="1993" y="1981"/>
                    <a:pt x="2011" y="1963"/>
                    <a:pt x="2011" y="1941"/>
                  </a:cubicBezTo>
                  <a:lnTo>
                    <a:pt x="2011" y="36"/>
                  </a:lnTo>
                  <a:cubicBezTo>
                    <a:pt x="2011" y="18"/>
                    <a:pt x="1993"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1"/>
            <p:cNvSpPr/>
            <p:nvPr/>
          </p:nvSpPr>
          <p:spPr>
            <a:xfrm>
              <a:off x="-704657" y="288347"/>
              <a:ext cx="117831" cy="116070"/>
            </a:xfrm>
            <a:custGeom>
              <a:avLst/>
              <a:gdLst/>
              <a:ahLst/>
              <a:cxnLst/>
              <a:rect l="l" t="t" r="r" b="b"/>
              <a:pathLst>
                <a:path w="2007" h="1977" extrusionOk="0">
                  <a:moveTo>
                    <a:pt x="35" y="1"/>
                  </a:moveTo>
                  <a:cubicBezTo>
                    <a:pt x="13" y="1"/>
                    <a:pt x="0" y="18"/>
                    <a:pt x="0" y="36"/>
                  </a:cubicBezTo>
                  <a:cubicBezTo>
                    <a:pt x="0" y="58"/>
                    <a:pt x="18" y="75"/>
                    <a:pt x="35" y="75"/>
                  </a:cubicBezTo>
                  <a:lnTo>
                    <a:pt x="1932" y="75"/>
                  </a:lnTo>
                  <a:lnTo>
                    <a:pt x="1932" y="1941"/>
                  </a:lnTo>
                  <a:cubicBezTo>
                    <a:pt x="1932" y="1963"/>
                    <a:pt x="1949" y="1976"/>
                    <a:pt x="1971" y="1976"/>
                  </a:cubicBezTo>
                  <a:cubicBezTo>
                    <a:pt x="1989" y="1976"/>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1"/>
            <p:cNvSpPr/>
            <p:nvPr/>
          </p:nvSpPr>
          <p:spPr>
            <a:xfrm>
              <a:off x="-640782" y="224237"/>
              <a:ext cx="117831" cy="116246"/>
            </a:xfrm>
            <a:custGeom>
              <a:avLst/>
              <a:gdLst/>
              <a:ahLst/>
              <a:cxnLst/>
              <a:rect l="l" t="t" r="r" b="b"/>
              <a:pathLst>
                <a:path w="2007" h="1980" extrusionOk="0">
                  <a:moveTo>
                    <a:pt x="40" y="0"/>
                  </a:moveTo>
                  <a:cubicBezTo>
                    <a:pt x="18" y="0"/>
                    <a:pt x="0" y="18"/>
                    <a:pt x="0" y="40"/>
                  </a:cubicBezTo>
                  <a:cubicBezTo>
                    <a:pt x="0" y="61"/>
                    <a:pt x="18" y="75"/>
                    <a:pt x="40" y="75"/>
                  </a:cubicBezTo>
                  <a:lnTo>
                    <a:pt x="1936" y="75"/>
                  </a:lnTo>
                  <a:lnTo>
                    <a:pt x="1936" y="1945"/>
                  </a:lnTo>
                  <a:cubicBezTo>
                    <a:pt x="1936" y="1962"/>
                    <a:pt x="1949" y="1980"/>
                    <a:pt x="1971" y="1980"/>
                  </a:cubicBezTo>
                  <a:cubicBezTo>
                    <a:pt x="1993" y="1980"/>
                    <a:pt x="2006" y="1962"/>
                    <a:pt x="2006" y="1945"/>
                  </a:cubicBezTo>
                  <a:lnTo>
                    <a:pt x="2006" y="40"/>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a:off x="-576907" y="160362"/>
              <a:ext cx="118066" cy="116246"/>
            </a:xfrm>
            <a:custGeom>
              <a:avLst/>
              <a:gdLst/>
              <a:ahLst/>
              <a:cxnLst/>
              <a:rect l="l" t="t" r="r" b="b"/>
              <a:pathLst>
                <a:path w="2011" h="1980" extrusionOk="0">
                  <a:moveTo>
                    <a:pt x="40" y="0"/>
                  </a:moveTo>
                  <a:cubicBezTo>
                    <a:pt x="18" y="0"/>
                    <a:pt x="1" y="18"/>
                    <a:pt x="1" y="39"/>
                  </a:cubicBezTo>
                  <a:cubicBezTo>
                    <a:pt x="1" y="57"/>
                    <a:pt x="18" y="74"/>
                    <a:pt x="40" y="74"/>
                  </a:cubicBezTo>
                  <a:lnTo>
                    <a:pt x="1936" y="74"/>
                  </a:lnTo>
                  <a:lnTo>
                    <a:pt x="1936" y="1940"/>
                  </a:lnTo>
                  <a:cubicBezTo>
                    <a:pt x="1936" y="1962"/>
                    <a:pt x="1954" y="1980"/>
                    <a:pt x="1971" y="1980"/>
                  </a:cubicBezTo>
                  <a:cubicBezTo>
                    <a:pt x="1993" y="1980"/>
                    <a:pt x="2011" y="1962"/>
                    <a:pt x="2011" y="1940"/>
                  </a:cubicBezTo>
                  <a:lnTo>
                    <a:pt x="2011" y="39"/>
                  </a:lnTo>
                  <a:cubicBezTo>
                    <a:pt x="2011"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53"/>
        <p:cNvGrpSpPr/>
        <p:nvPr/>
      </p:nvGrpSpPr>
      <p:grpSpPr>
        <a:xfrm>
          <a:off x="0" y="0"/>
          <a:ext cx="0" cy="0"/>
          <a:chOff x="0" y="0"/>
          <a:chExt cx="0" cy="0"/>
        </a:xfrm>
      </p:grpSpPr>
      <p:sp>
        <p:nvSpPr>
          <p:cNvPr id="254" name="Google Shape;254;p13"/>
          <p:cNvSpPr txBox="1">
            <a:spLocks noGrp="1"/>
          </p:cNvSpPr>
          <p:nvPr>
            <p:ph type="title"/>
          </p:nvPr>
        </p:nvSpPr>
        <p:spPr>
          <a:xfrm>
            <a:off x="800100" y="539500"/>
            <a:ext cx="7543800" cy="75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5" name="Google Shape;255;p13"/>
          <p:cNvSpPr/>
          <p:nvPr/>
        </p:nvSpPr>
        <p:spPr>
          <a:xfrm rot="5400000" flipH="1">
            <a:off x="8274087" y="4273581"/>
            <a:ext cx="870060" cy="869782"/>
          </a:xfrm>
          <a:custGeom>
            <a:avLst/>
            <a:gdLst/>
            <a:ahLst/>
            <a:cxnLst/>
            <a:rect l="l" t="t" r="r" b="b"/>
            <a:pathLst>
              <a:path w="18901" h="18897" extrusionOk="0">
                <a:moveTo>
                  <a:pt x="0" y="0"/>
                </a:moveTo>
                <a:lnTo>
                  <a:pt x="0" y="18896"/>
                </a:lnTo>
                <a:cubicBezTo>
                  <a:pt x="10436" y="18896"/>
                  <a:pt x="18901" y="10436"/>
                  <a:pt x="18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13"/>
          <p:cNvGrpSpPr/>
          <p:nvPr/>
        </p:nvGrpSpPr>
        <p:grpSpPr>
          <a:xfrm flipH="1">
            <a:off x="8412142" y="4160089"/>
            <a:ext cx="456004" cy="436266"/>
            <a:chOff x="6102675" y="237964"/>
            <a:chExt cx="456004" cy="436266"/>
          </a:xfrm>
        </p:grpSpPr>
        <p:sp>
          <p:nvSpPr>
            <p:cNvPr id="257" name="Google Shape;257;p13"/>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3"/>
          <p:cNvSpPr/>
          <p:nvPr/>
        </p:nvSpPr>
        <p:spPr>
          <a:xfrm rot="10800000">
            <a:off x="8343896" y="3037"/>
            <a:ext cx="800104" cy="2217866"/>
          </a:xfrm>
          <a:custGeom>
            <a:avLst/>
            <a:gdLst/>
            <a:ahLst/>
            <a:cxnLst/>
            <a:rect l="l" t="t" r="r" b="b"/>
            <a:pathLst>
              <a:path w="22301" h="18902" extrusionOk="0">
                <a:moveTo>
                  <a:pt x="0" y="1"/>
                </a:moveTo>
                <a:lnTo>
                  <a:pt x="0" y="18901"/>
                </a:lnTo>
                <a:lnTo>
                  <a:pt x="22301" y="18901"/>
                </a:lnTo>
                <a:lnTo>
                  <a:pt x="223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13"/>
          <p:cNvGrpSpPr/>
          <p:nvPr/>
        </p:nvGrpSpPr>
        <p:grpSpPr>
          <a:xfrm rot="-5400000">
            <a:off x="-61040" y="4122823"/>
            <a:ext cx="601005" cy="930057"/>
            <a:chOff x="115175" y="-232625"/>
            <a:chExt cx="717533" cy="1110383"/>
          </a:xfrm>
        </p:grpSpPr>
        <p:sp>
          <p:nvSpPr>
            <p:cNvPr id="263" name="Google Shape;263;p13"/>
            <p:cNvSpPr/>
            <p:nvPr/>
          </p:nvSpPr>
          <p:spPr>
            <a:xfrm>
              <a:off x="115175" y="180444"/>
              <a:ext cx="717533" cy="697314"/>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122896" y="-232625"/>
              <a:ext cx="630573" cy="103174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490357" y="533382"/>
              <a:ext cx="268797" cy="306878"/>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652756" y="702392"/>
              <a:ext cx="125303" cy="127332"/>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40891" y="491179"/>
              <a:ext cx="99261" cy="90231"/>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504620" y="554974"/>
              <a:ext cx="99327" cy="90428"/>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569528" y="619882"/>
              <a:ext cx="99327" cy="90231"/>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0" name="Google Shape;270;p13"/>
          <p:cNvGrpSpPr/>
          <p:nvPr/>
        </p:nvGrpSpPr>
        <p:grpSpPr>
          <a:xfrm rot="10800000" flipH="1">
            <a:off x="255600" y="240975"/>
            <a:ext cx="1171077" cy="129585"/>
            <a:chOff x="1899525" y="3600416"/>
            <a:chExt cx="1171077" cy="129585"/>
          </a:xfrm>
        </p:grpSpPr>
        <p:sp>
          <p:nvSpPr>
            <p:cNvPr id="271" name="Google Shape;271;p13"/>
            <p:cNvSpPr/>
            <p:nvPr/>
          </p:nvSpPr>
          <p:spPr>
            <a:xfrm>
              <a:off x="1899525" y="3600416"/>
              <a:ext cx="512510" cy="129585"/>
            </a:xfrm>
            <a:custGeom>
              <a:avLst/>
              <a:gdLst/>
              <a:ahLst/>
              <a:cxnLst/>
              <a:rect l="l" t="t" r="r" b="b"/>
              <a:pathLst>
                <a:path w="6067" h="1534" extrusionOk="0">
                  <a:moveTo>
                    <a:pt x="5297" y="70"/>
                  </a:moveTo>
                  <a:cubicBezTo>
                    <a:pt x="5682" y="70"/>
                    <a:pt x="5992" y="385"/>
                    <a:pt x="5992" y="765"/>
                  </a:cubicBezTo>
                  <a:cubicBezTo>
                    <a:pt x="5992" y="1149"/>
                    <a:pt x="5682" y="1464"/>
                    <a:pt x="5297" y="1464"/>
                  </a:cubicBezTo>
                  <a:lnTo>
                    <a:pt x="774" y="1464"/>
                  </a:lnTo>
                  <a:cubicBezTo>
                    <a:pt x="390" y="1464"/>
                    <a:pt x="75" y="1149"/>
                    <a:pt x="75" y="765"/>
                  </a:cubicBezTo>
                  <a:cubicBezTo>
                    <a:pt x="75" y="385"/>
                    <a:pt x="390" y="70"/>
                    <a:pt x="774" y="70"/>
                  </a:cubicBezTo>
                  <a:close/>
                  <a:moveTo>
                    <a:pt x="770" y="0"/>
                  </a:moveTo>
                  <a:cubicBezTo>
                    <a:pt x="346" y="0"/>
                    <a:pt x="1" y="345"/>
                    <a:pt x="1" y="769"/>
                  </a:cubicBezTo>
                  <a:cubicBezTo>
                    <a:pt x="1" y="1193"/>
                    <a:pt x="346" y="1534"/>
                    <a:pt x="770" y="1534"/>
                  </a:cubicBezTo>
                  <a:lnTo>
                    <a:pt x="5297" y="1534"/>
                  </a:lnTo>
                  <a:cubicBezTo>
                    <a:pt x="5721" y="1534"/>
                    <a:pt x="6066" y="1193"/>
                    <a:pt x="6066" y="769"/>
                  </a:cubicBezTo>
                  <a:cubicBezTo>
                    <a:pt x="6066" y="345"/>
                    <a:pt x="5721" y="0"/>
                    <a:pt x="5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2578028" y="3600416"/>
              <a:ext cx="492574" cy="129585"/>
            </a:xfrm>
            <a:custGeom>
              <a:avLst/>
              <a:gdLst/>
              <a:ahLst/>
              <a:cxnLst/>
              <a:rect l="l" t="t" r="r" b="b"/>
              <a:pathLst>
                <a:path w="5831" h="1534" extrusionOk="0">
                  <a:moveTo>
                    <a:pt x="5066" y="70"/>
                  </a:moveTo>
                  <a:cubicBezTo>
                    <a:pt x="5446" y="70"/>
                    <a:pt x="5761" y="385"/>
                    <a:pt x="5761" y="769"/>
                  </a:cubicBezTo>
                  <a:cubicBezTo>
                    <a:pt x="5761" y="1149"/>
                    <a:pt x="5450" y="1464"/>
                    <a:pt x="5066" y="1464"/>
                  </a:cubicBezTo>
                  <a:lnTo>
                    <a:pt x="770" y="1464"/>
                  </a:lnTo>
                  <a:cubicBezTo>
                    <a:pt x="390" y="1464"/>
                    <a:pt x="75" y="1149"/>
                    <a:pt x="75" y="769"/>
                  </a:cubicBezTo>
                  <a:cubicBezTo>
                    <a:pt x="75" y="385"/>
                    <a:pt x="385" y="70"/>
                    <a:pt x="770" y="70"/>
                  </a:cubicBezTo>
                  <a:close/>
                  <a:moveTo>
                    <a:pt x="770" y="0"/>
                  </a:moveTo>
                  <a:cubicBezTo>
                    <a:pt x="346" y="0"/>
                    <a:pt x="1" y="345"/>
                    <a:pt x="1" y="769"/>
                  </a:cubicBezTo>
                  <a:cubicBezTo>
                    <a:pt x="1" y="1193"/>
                    <a:pt x="346" y="1534"/>
                    <a:pt x="770" y="1534"/>
                  </a:cubicBezTo>
                  <a:lnTo>
                    <a:pt x="5066" y="1534"/>
                  </a:lnTo>
                  <a:cubicBezTo>
                    <a:pt x="5490" y="1534"/>
                    <a:pt x="5831" y="1193"/>
                    <a:pt x="5831" y="769"/>
                  </a:cubicBezTo>
                  <a:cubicBezTo>
                    <a:pt x="5831" y="341"/>
                    <a:pt x="5490" y="0"/>
                    <a:pt x="5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10_2_1">
    <p:spTree>
      <p:nvGrpSpPr>
        <p:cNvPr id="1" name="Shape 273"/>
        <p:cNvGrpSpPr/>
        <p:nvPr/>
      </p:nvGrpSpPr>
      <p:grpSpPr>
        <a:xfrm>
          <a:off x="0" y="0"/>
          <a:ext cx="0" cy="0"/>
          <a:chOff x="0" y="0"/>
          <a:chExt cx="0" cy="0"/>
        </a:xfrm>
      </p:grpSpPr>
      <p:sp>
        <p:nvSpPr>
          <p:cNvPr id="274" name="Google Shape;274;p14"/>
          <p:cNvSpPr txBox="1">
            <a:spLocks noGrp="1"/>
          </p:cNvSpPr>
          <p:nvPr>
            <p:ph type="title"/>
          </p:nvPr>
        </p:nvSpPr>
        <p:spPr>
          <a:xfrm>
            <a:off x="800100" y="539500"/>
            <a:ext cx="7543800" cy="75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5" name="Google Shape;275;p14"/>
          <p:cNvGrpSpPr/>
          <p:nvPr/>
        </p:nvGrpSpPr>
        <p:grpSpPr>
          <a:xfrm rot="-5400000">
            <a:off x="-425151" y="3952854"/>
            <a:ext cx="1495917" cy="645608"/>
            <a:chOff x="-1989784" y="-8250"/>
            <a:chExt cx="1698748" cy="792936"/>
          </a:xfrm>
        </p:grpSpPr>
        <p:sp>
          <p:nvSpPr>
            <p:cNvPr id="276" name="Google Shape;276;p14"/>
            <p:cNvSpPr/>
            <p:nvPr/>
          </p:nvSpPr>
          <p:spPr>
            <a:xfrm>
              <a:off x="-1989784" y="75175"/>
              <a:ext cx="731820" cy="709510"/>
            </a:xfrm>
            <a:custGeom>
              <a:avLst/>
              <a:gdLst/>
              <a:ahLst/>
              <a:cxnLst/>
              <a:rect l="l" t="t" r="r" b="b"/>
              <a:pathLst>
                <a:path w="12465" h="12085" extrusionOk="0">
                  <a:moveTo>
                    <a:pt x="10353" y="0"/>
                  </a:moveTo>
                  <a:cubicBezTo>
                    <a:pt x="9862" y="0"/>
                    <a:pt x="9370" y="188"/>
                    <a:pt x="8994" y="564"/>
                  </a:cubicBezTo>
                  <a:lnTo>
                    <a:pt x="752" y="8806"/>
                  </a:lnTo>
                  <a:cubicBezTo>
                    <a:pt x="1" y="9558"/>
                    <a:pt x="1" y="10772"/>
                    <a:pt x="752" y="11524"/>
                  </a:cubicBezTo>
                  <a:cubicBezTo>
                    <a:pt x="1126" y="11898"/>
                    <a:pt x="1618" y="12085"/>
                    <a:pt x="2110" y="12085"/>
                  </a:cubicBezTo>
                  <a:cubicBezTo>
                    <a:pt x="2602" y="12085"/>
                    <a:pt x="3095" y="11898"/>
                    <a:pt x="3470" y="11524"/>
                  </a:cubicBezTo>
                  <a:lnTo>
                    <a:pt x="11712" y="3278"/>
                  </a:lnTo>
                  <a:cubicBezTo>
                    <a:pt x="12464" y="2530"/>
                    <a:pt x="12464" y="1311"/>
                    <a:pt x="11712" y="564"/>
                  </a:cubicBezTo>
                  <a:cubicBezTo>
                    <a:pt x="11337" y="188"/>
                    <a:pt x="10845" y="0"/>
                    <a:pt x="10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1914344" y="-8250"/>
              <a:ext cx="728709" cy="728709"/>
            </a:xfrm>
            <a:custGeom>
              <a:avLst/>
              <a:gdLst/>
              <a:ahLst/>
              <a:cxnLst/>
              <a:rect l="l" t="t" r="r" b="b"/>
              <a:pathLst>
                <a:path w="12412" h="12412" extrusionOk="0">
                  <a:moveTo>
                    <a:pt x="12359" y="1"/>
                  </a:moveTo>
                  <a:lnTo>
                    <a:pt x="0" y="12360"/>
                  </a:lnTo>
                  <a:lnTo>
                    <a:pt x="48"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1855107" y="544141"/>
              <a:ext cx="117831" cy="116305"/>
            </a:xfrm>
            <a:custGeom>
              <a:avLst/>
              <a:gdLst/>
              <a:ahLst/>
              <a:cxnLst/>
              <a:rect l="l" t="t" r="r" b="b"/>
              <a:pathLst>
                <a:path w="2007" h="1981" extrusionOk="0">
                  <a:moveTo>
                    <a:pt x="36" y="1"/>
                  </a:moveTo>
                  <a:cubicBezTo>
                    <a:pt x="14" y="1"/>
                    <a:pt x="1" y="18"/>
                    <a:pt x="1" y="36"/>
                  </a:cubicBezTo>
                  <a:cubicBezTo>
                    <a:pt x="1" y="58"/>
                    <a:pt x="14" y="75"/>
                    <a:pt x="36" y="75"/>
                  </a:cubicBezTo>
                  <a:lnTo>
                    <a:pt x="1932" y="75"/>
                  </a:lnTo>
                  <a:lnTo>
                    <a:pt x="1932" y="1941"/>
                  </a:lnTo>
                  <a:cubicBezTo>
                    <a:pt x="1932" y="1963"/>
                    <a:pt x="1950" y="1980"/>
                    <a:pt x="1972" y="1980"/>
                  </a:cubicBezTo>
                  <a:cubicBezTo>
                    <a:pt x="1989" y="1980"/>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1791174" y="480266"/>
              <a:ext cx="117772" cy="116011"/>
            </a:xfrm>
            <a:custGeom>
              <a:avLst/>
              <a:gdLst/>
              <a:ahLst/>
              <a:cxnLst/>
              <a:rect l="l" t="t" r="r" b="b"/>
              <a:pathLst>
                <a:path w="2006" h="1976" extrusionOk="0">
                  <a:moveTo>
                    <a:pt x="35" y="1"/>
                  </a:moveTo>
                  <a:cubicBezTo>
                    <a:pt x="18" y="1"/>
                    <a:pt x="0" y="14"/>
                    <a:pt x="0" y="36"/>
                  </a:cubicBezTo>
                  <a:cubicBezTo>
                    <a:pt x="0" y="57"/>
                    <a:pt x="18" y="70"/>
                    <a:pt x="35" y="70"/>
                  </a:cubicBezTo>
                  <a:lnTo>
                    <a:pt x="1932" y="70"/>
                  </a:lnTo>
                  <a:lnTo>
                    <a:pt x="1932" y="1941"/>
                  </a:lnTo>
                  <a:cubicBezTo>
                    <a:pt x="1932" y="1958"/>
                    <a:pt x="1949" y="1976"/>
                    <a:pt x="1971" y="1976"/>
                  </a:cubicBezTo>
                  <a:cubicBezTo>
                    <a:pt x="1988" y="1976"/>
                    <a:pt x="2006" y="1958"/>
                    <a:pt x="2006" y="1941"/>
                  </a:cubicBezTo>
                  <a:lnTo>
                    <a:pt x="2006" y="36"/>
                  </a:lnTo>
                  <a:cubicBezTo>
                    <a:pt x="2006" y="14"/>
                    <a:pt x="1988"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1727299" y="416156"/>
              <a:ext cx="117831" cy="116246"/>
            </a:xfrm>
            <a:custGeom>
              <a:avLst/>
              <a:gdLst/>
              <a:ahLst/>
              <a:cxnLst/>
              <a:rect l="l" t="t" r="r" b="b"/>
              <a:pathLst>
                <a:path w="2007" h="1980" extrusionOk="0">
                  <a:moveTo>
                    <a:pt x="35" y="0"/>
                  </a:moveTo>
                  <a:cubicBezTo>
                    <a:pt x="18" y="0"/>
                    <a:pt x="0" y="18"/>
                    <a:pt x="0" y="39"/>
                  </a:cubicBezTo>
                  <a:cubicBezTo>
                    <a:pt x="0" y="57"/>
                    <a:pt x="18" y="74"/>
                    <a:pt x="35" y="74"/>
                  </a:cubicBezTo>
                  <a:lnTo>
                    <a:pt x="1936" y="74"/>
                  </a:lnTo>
                  <a:lnTo>
                    <a:pt x="1936" y="1945"/>
                  </a:lnTo>
                  <a:cubicBezTo>
                    <a:pt x="1936" y="1962"/>
                    <a:pt x="1949"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1663424" y="352222"/>
              <a:ext cx="118066" cy="116305"/>
            </a:xfrm>
            <a:custGeom>
              <a:avLst/>
              <a:gdLst/>
              <a:ahLst/>
              <a:cxnLst/>
              <a:rect l="l" t="t" r="r" b="b"/>
              <a:pathLst>
                <a:path w="2011" h="1981" extrusionOk="0">
                  <a:moveTo>
                    <a:pt x="40" y="1"/>
                  </a:moveTo>
                  <a:cubicBezTo>
                    <a:pt x="18" y="1"/>
                    <a:pt x="0" y="18"/>
                    <a:pt x="0" y="36"/>
                  </a:cubicBezTo>
                  <a:cubicBezTo>
                    <a:pt x="0" y="58"/>
                    <a:pt x="18" y="75"/>
                    <a:pt x="40" y="75"/>
                  </a:cubicBezTo>
                  <a:lnTo>
                    <a:pt x="1936" y="75"/>
                  </a:lnTo>
                  <a:lnTo>
                    <a:pt x="1936" y="1941"/>
                  </a:lnTo>
                  <a:cubicBezTo>
                    <a:pt x="1936" y="1963"/>
                    <a:pt x="1954" y="1981"/>
                    <a:pt x="1971" y="1981"/>
                  </a:cubicBezTo>
                  <a:cubicBezTo>
                    <a:pt x="1993" y="1981"/>
                    <a:pt x="2011" y="1963"/>
                    <a:pt x="2011" y="1941"/>
                  </a:cubicBezTo>
                  <a:lnTo>
                    <a:pt x="2011" y="36"/>
                  </a:lnTo>
                  <a:cubicBezTo>
                    <a:pt x="2011" y="18"/>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1599315" y="288347"/>
              <a:ext cx="117831" cy="116070"/>
            </a:xfrm>
            <a:custGeom>
              <a:avLst/>
              <a:gdLst/>
              <a:ahLst/>
              <a:cxnLst/>
              <a:rect l="l" t="t" r="r" b="b"/>
              <a:pathLst>
                <a:path w="2007" h="1977" extrusionOk="0">
                  <a:moveTo>
                    <a:pt x="36" y="1"/>
                  </a:moveTo>
                  <a:cubicBezTo>
                    <a:pt x="14" y="1"/>
                    <a:pt x="1" y="18"/>
                    <a:pt x="1" y="36"/>
                  </a:cubicBezTo>
                  <a:cubicBezTo>
                    <a:pt x="1" y="58"/>
                    <a:pt x="14" y="75"/>
                    <a:pt x="36" y="75"/>
                  </a:cubicBezTo>
                  <a:lnTo>
                    <a:pt x="1932" y="75"/>
                  </a:lnTo>
                  <a:lnTo>
                    <a:pt x="1932" y="1941"/>
                  </a:lnTo>
                  <a:cubicBezTo>
                    <a:pt x="1932" y="1963"/>
                    <a:pt x="1950" y="1976"/>
                    <a:pt x="1972" y="1976"/>
                  </a:cubicBezTo>
                  <a:cubicBezTo>
                    <a:pt x="1989" y="1976"/>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1535440" y="224237"/>
              <a:ext cx="117831" cy="116246"/>
            </a:xfrm>
            <a:custGeom>
              <a:avLst/>
              <a:gdLst/>
              <a:ahLst/>
              <a:cxnLst/>
              <a:rect l="l" t="t" r="r" b="b"/>
              <a:pathLst>
                <a:path w="2007" h="1980" extrusionOk="0">
                  <a:moveTo>
                    <a:pt x="36" y="0"/>
                  </a:moveTo>
                  <a:cubicBezTo>
                    <a:pt x="18" y="0"/>
                    <a:pt x="1" y="18"/>
                    <a:pt x="1" y="40"/>
                  </a:cubicBezTo>
                  <a:cubicBezTo>
                    <a:pt x="1" y="61"/>
                    <a:pt x="18" y="75"/>
                    <a:pt x="36" y="75"/>
                  </a:cubicBezTo>
                  <a:lnTo>
                    <a:pt x="1937" y="75"/>
                  </a:lnTo>
                  <a:lnTo>
                    <a:pt x="1937" y="1945"/>
                  </a:lnTo>
                  <a:cubicBezTo>
                    <a:pt x="1937" y="1962"/>
                    <a:pt x="1950" y="1980"/>
                    <a:pt x="1972" y="1980"/>
                  </a:cubicBezTo>
                  <a:cubicBezTo>
                    <a:pt x="1989" y="1980"/>
                    <a:pt x="2007" y="1962"/>
                    <a:pt x="2007" y="1945"/>
                  </a:cubicBezTo>
                  <a:lnTo>
                    <a:pt x="2007" y="40"/>
                  </a:lnTo>
                  <a:cubicBezTo>
                    <a:pt x="2007" y="18"/>
                    <a:pt x="1989" y="0"/>
                    <a:pt x="19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1471506" y="160362"/>
              <a:ext cx="118066" cy="116246"/>
            </a:xfrm>
            <a:custGeom>
              <a:avLst/>
              <a:gdLst/>
              <a:ahLst/>
              <a:cxnLst/>
              <a:rect l="l" t="t" r="r" b="b"/>
              <a:pathLst>
                <a:path w="2011" h="1980" extrusionOk="0">
                  <a:moveTo>
                    <a:pt x="39" y="0"/>
                  </a:moveTo>
                  <a:cubicBezTo>
                    <a:pt x="18" y="0"/>
                    <a:pt x="0" y="18"/>
                    <a:pt x="0" y="39"/>
                  </a:cubicBezTo>
                  <a:cubicBezTo>
                    <a:pt x="0" y="57"/>
                    <a:pt x="18" y="74"/>
                    <a:pt x="39" y="74"/>
                  </a:cubicBezTo>
                  <a:lnTo>
                    <a:pt x="1936" y="74"/>
                  </a:lnTo>
                  <a:lnTo>
                    <a:pt x="1936" y="1940"/>
                  </a:lnTo>
                  <a:cubicBezTo>
                    <a:pt x="1936" y="1962"/>
                    <a:pt x="1954" y="1980"/>
                    <a:pt x="1971" y="1980"/>
                  </a:cubicBezTo>
                  <a:cubicBezTo>
                    <a:pt x="1993" y="1980"/>
                    <a:pt x="2010" y="1962"/>
                    <a:pt x="2010" y="1940"/>
                  </a:cubicBezTo>
                  <a:lnTo>
                    <a:pt x="2010" y="39"/>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1542367" y="75175"/>
              <a:ext cx="731585" cy="709510"/>
            </a:xfrm>
            <a:custGeom>
              <a:avLst/>
              <a:gdLst/>
              <a:ahLst/>
              <a:cxnLst/>
              <a:rect l="l" t="t" r="r" b="b"/>
              <a:pathLst>
                <a:path w="12461" h="12085" extrusionOk="0">
                  <a:moveTo>
                    <a:pt x="10354" y="0"/>
                  </a:moveTo>
                  <a:cubicBezTo>
                    <a:pt x="9862" y="0"/>
                    <a:pt x="9370" y="188"/>
                    <a:pt x="8995" y="564"/>
                  </a:cubicBezTo>
                  <a:lnTo>
                    <a:pt x="748" y="8806"/>
                  </a:lnTo>
                  <a:cubicBezTo>
                    <a:pt x="1" y="9558"/>
                    <a:pt x="1" y="10772"/>
                    <a:pt x="748" y="11524"/>
                  </a:cubicBezTo>
                  <a:cubicBezTo>
                    <a:pt x="1124" y="11898"/>
                    <a:pt x="1616" y="12085"/>
                    <a:pt x="2107" y="12085"/>
                  </a:cubicBezTo>
                  <a:cubicBezTo>
                    <a:pt x="2599" y="12085"/>
                    <a:pt x="3091" y="11898"/>
                    <a:pt x="3466" y="11524"/>
                  </a:cubicBezTo>
                  <a:lnTo>
                    <a:pt x="11713" y="3278"/>
                  </a:lnTo>
                  <a:cubicBezTo>
                    <a:pt x="12460" y="2530"/>
                    <a:pt x="12460" y="1311"/>
                    <a:pt x="11713" y="564"/>
                  </a:cubicBezTo>
                  <a:cubicBezTo>
                    <a:pt x="11337" y="188"/>
                    <a:pt x="10845" y="0"/>
                    <a:pt x="1035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1467162" y="-8250"/>
              <a:ext cx="728709" cy="728709"/>
            </a:xfrm>
            <a:custGeom>
              <a:avLst/>
              <a:gdLst/>
              <a:ahLst/>
              <a:cxnLst/>
              <a:rect l="l" t="t" r="r" b="b"/>
              <a:pathLst>
                <a:path w="12412" h="12412" extrusionOk="0">
                  <a:moveTo>
                    <a:pt x="12359" y="1"/>
                  </a:moveTo>
                  <a:lnTo>
                    <a:pt x="0" y="12360"/>
                  </a:lnTo>
                  <a:lnTo>
                    <a:pt x="53"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1407925" y="544141"/>
              <a:ext cx="117831" cy="116305"/>
            </a:xfrm>
            <a:custGeom>
              <a:avLst/>
              <a:gdLst/>
              <a:ahLst/>
              <a:cxnLst/>
              <a:rect l="l" t="t" r="r" b="b"/>
              <a:pathLst>
                <a:path w="2007" h="1981" extrusionOk="0">
                  <a:moveTo>
                    <a:pt x="40" y="1"/>
                  </a:moveTo>
                  <a:cubicBezTo>
                    <a:pt x="18" y="1"/>
                    <a:pt x="1" y="18"/>
                    <a:pt x="1" y="36"/>
                  </a:cubicBezTo>
                  <a:cubicBezTo>
                    <a:pt x="1" y="58"/>
                    <a:pt x="18" y="75"/>
                    <a:pt x="40" y="75"/>
                  </a:cubicBezTo>
                  <a:lnTo>
                    <a:pt x="1937" y="75"/>
                  </a:lnTo>
                  <a:lnTo>
                    <a:pt x="1937" y="1941"/>
                  </a:lnTo>
                  <a:cubicBezTo>
                    <a:pt x="1937" y="1963"/>
                    <a:pt x="1950" y="1980"/>
                    <a:pt x="1972" y="1980"/>
                  </a:cubicBezTo>
                  <a:cubicBezTo>
                    <a:pt x="1994" y="1980"/>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1343992" y="480266"/>
              <a:ext cx="118066" cy="116011"/>
            </a:xfrm>
            <a:custGeom>
              <a:avLst/>
              <a:gdLst/>
              <a:ahLst/>
              <a:cxnLst/>
              <a:rect l="l" t="t" r="r" b="b"/>
              <a:pathLst>
                <a:path w="2011" h="1976" extrusionOk="0">
                  <a:moveTo>
                    <a:pt x="39" y="1"/>
                  </a:moveTo>
                  <a:cubicBezTo>
                    <a:pt x="18" y="1"/>
                    <a:pt x="0" y="14"/>
                    <a:pt x="0" y="36"/>
                  </a:cubicBezTo>
                  <a:cubicBezTo>
                    <a:pt x="0" y="57"/>
                    <a:pt x="18" y="70"/>
                    <a:pt x="39" y="70"/>
                  </a:cubicBezTo>
                  <a:lnTo>
                    <a:pt x="1936" y="70"/>
                  </a:lnTo>
                  <a:lnTo>
                    <a:pt x="1936" y="1941"/>
                  </a:lnTo>
                  <a:cubicBezTo>
                    <a:pt x="1936" y="1958"/>
                    <a:pt x="1953" y="1976"/>
                    <a:pt x="1971" y="1976"/>
                  </a:cubicBezTo>
                  <a:cubicBezTo>
                    <a:pt x="1993" y="1976"/>
                    <a:pt x="2010" y="1958"/>
                    <a:pt x="2010" y="1941"/>
                  </a:cubicBezTo>
                  <a:lnTo>
                    <a:pt x="2010" y="36"/>
                  </a:lnTo>
                  <a:cubicBezTo>
                    <a:pt x="2010" y="14"/>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1279882" y="416156"/>
              <a:ext cx="117831" cy="116246"/>
            </a:xfrm>
            <a:custGeom>
              <a:avLst/>
              <a:gdLst/>
              <a:ahLst/>
              <a:cxnLst/>
              <a:rect l="l" t="t" r="r" b="b"/>
              <a:pathLst>
                <a:path w="2007" h="1980" extrusionOk="0">
                  <a:moveTo>
                    <a:pt x="36" y="0"/>
                  </a:moveTo>
                  <a:cubicBezTo>
                    <a:pt x="14" y="0"/>
                    <a:pt x="1" y="18"/>
                    <a:pt x="1" y="39"/>
                  </a:cubicBezTo>
                  <a:cubicBezTo>
                    <a:pt x="1" y="57"/>
                    <a:pt x="14" y="74"/>
                    <a:pt x="36" y="74"/>
                  </a:cubicBezTo>
                  <a:lnTo>
                    <a:pt x="1932" y="74"/>
                  </a:lnTo>
                  <a:lnTo>
                    <a:pt x="1932" y="1945"/>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1216007" y="352222"/>
              <a:ext cx="117831" cy="116305"/>
            </a:xfrm>
            <a:custGeom>
              <a:avLst/>
              <a:gdLst/>
              <a:ahLst/>
              <a:cxnLst/>
              <a:rect l="l" t="t" r="r" b="b"/>
              <a:pathLst>
                <a:path w="2007" h="1981" extrusionOk="0">
                  <a:moveTo>
                    <a:pt x="36" y="1"/>
                  </a:moveTo>
                  <a:cubicBezTo>
                    <a:pt x="18" y="1"/>
                    <a:pt x="1" y="18"/>
                    <a:pt x="1" y="36"/>
                  </a:cubicBezTo>
                  <a:cubicBezTo>
                    <a:pt x="1" y="58"/>
                    <a:pt x="18" y="75"/>
                    <a:pt x="36" y="75"/>
                  </a:cubicBezTo>
                  <a:lnTo>
                    <a:pt x="1932" y="75"/>
                  </a:lnTo>
                  <a:lnTo>
                    <a:pt x="1932" y="1941"/>
                  </a:lnTo>
                  <a:cubicBezTo>
                    <a:pt x="1932" y="1963"/>
                    <a:pt x="1950" y="1981"/>
                    <a:pt x="1972" y="1981"/>
                  </a:cubicBezTo>
                  <a:cubicBezTo>
                    <a:pt x="1989" y="1981"/>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1152133" y="288347"/>
              <a:ext cx="117831" cy="116070"/>
            </a:xfrm>
            <a:custGeom>
              <a:avLst/>
              <a:gdLst/>
              <a:ahLst/>
              <a:cxnLst/>
              <a:rect l="l" t="t" r="r" b="b"/>
              <a:pathLst>
                <a:path w="2007" h="1977" extrusionOk="0">
                  <a:moveTo>
                    <a:pt x="40" y="1"/>
                  </a:moveTo>
                  <a:cubicBezTo>
                    <a:pt x="18" y="1"/>
                    <a:pt x="1" y="18"/>
                    <a:pt x="1" y="36"/>
                  </a:cubicBezTo>
                  <a:cubicBezTo>
                    <a:pt x="1" y="58"/>
                    <a:pt x="18" y="75"/>
                    <a:pt x="40" y="75"/>
                  </a:cubicBezTo>
                  <a:lnTo>
                    <a:pt x="1937" y="75"/>
                  </a:lnTo>
                  <a:lnTo>
                    <a:pt x="1937" y="1941"/>
                  </a:lnTo>
                  <a:cubicBezTo>
                    <a:pt x="1937" y="1963"/>
                    <a:pt x="1954" y="1976"/>
                    <a:pt x="1972" y="1976"/>
                  </a:cubicBezTo>
                  <a:cubicBezTo>
                    <a:pt x="1994" y="1976"/>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1088199" y="224237"/>
              <a:ext cx="118066" cy="116246"/>
            </a:xfrm>
            <a:custGeom>
              <a:avLst/>
              <a:gdLst/>
              <a:ahLst/>
              <a:cxnLst/>
              <a:rect l="l" t="t" r="r" b="b"/>
              <a:pathLst>
                <a:path w="2011" h="1980" extrusionOk="0">
                  <a:moveTo>
                    <a:pt x="39" y="0"/>
                  </a:moveTo>
                  <a:cubicBezTo>
                    <a:pt x="17" y="0"/>
                    <a:pt x="0" y="18"/>
                    <a:pt x="0" y="40"/>
                  </a:cubicBezTo>
                  <a:cubicBezTo>
                    <a:pt x="0" y="61"/>
                    <a:pt x="17" y="75"/>
                    <a:pt x="39" y="75"/>
                  </a:cubicBezTo>
                  <a:lnTo>
                    <a:pt x="1936" y="75"/>
                  </a:lnTo>
                  <a:lnTo>
                    <a:pt x="1936" y="1945"/>
                  </a:lnTo>
                  <a:cubicBezTo>
                    <a:pt x="1936" y="1962"/>
                    <a:pt x="1953" y="1980"/>
                    <a:pt x="1971" y="1980"/>
                  </a:cubicBezTo>
                  <a:cubicBezTo>
                    <a:pt x="1993" y="1980"/>
                    <a:pt x="2010" y="1962"/>
                    <a:pt x="2010" y="1945"/>
                  </a:cubicBezTo>
                  <a:lnTo>
                    <a:pt x="2010" y="40"/>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1024089" y="160362"/>
              <a:ext cx="117831" cy="116246"/>
            </a:xfrm>
            <a:custGeom>
              <a:avLst/>
              <a:gdLst/>
              <a:ahLst/>
              <a:cxnLst/>
              <a:rect l="l" t="t" r="r" b="b"/>
              <a:pathLst>
                <a:path w="2007" h="1980" extrusionOk="0">
                  <a:moveTo>
                    <a:pt x="35" y="0"/>
                  </a:moveTo>
                  <a:cubicBezTo>
                    <a:pt x="18" y="0"/>
                    <a:pt x="1" y="18"/>
                    <a:pt x="1" y="39"/>
                  </a:cubicBezTo>
                  <a:cubicBezTo>
                    <a:pt x="1" y="57"/>
                    <a:pt x="18" y="74"/>
                    <a:pt x="35" y="74"/>
                  </a:cubicBezTo>
                  <a:lnTo>
                    <a:pt x="1932" y="74"/>
                  </a:lnTo>
                  <a:lnTo>
                    <a:pt x="1932" y="1940"/>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1095127" y="75175"/>
              <a:ext cx="731761" cy="709510"/>
            </a:xfrm>
            <a:custGeom>
              <a:avLst/>
              <a:gdLst/>
              <a:ahLst/>
              <a:cxnLst/>
              <a:rect l="l" t="t" r="r" b="b"/>
              <a:pathLst>
                <a:path w="12464" h="12085" extrusionOk="0">
                  <a:moveTo>
                    <a:pt x="10353" y="0"/>
                  </a:moveTo>
                  <a:cubicBezTo>
                    <a:pt x="9861" y="0"/>
                    <a:pt x="9369" y="188"/>
                    <a:pt x="8994" y="564"/>
                  </a:cubicBezTo>
                  <a:lnTo>
                    <a:pt x="752" y="8806"/>
                  </a:lnTo>
                  <a:cubicBezTo>
                    <a:pt x="0" y="9558"/>
                    <a:pt x="0" y="10772"/>
                    <a:pt x="752" y="11524"/>
                  </a:cubicBezTo>
                  <a:cubicBezTo>
                    <a:pt x="1125" y="11898"/>
                    <a:pt x="1617" y="12085"/>
                    <a:pt x="2109" y="12085"/>
                  </a:cubicBezTo>
                  <a:cubicBezTo>
                    <a:pt x="2601" y="12085"/>
                    <a:pt x="3094" y="11898"/>
                    <a:pt x="3470" y="11524"/>
                  </a:cubicBezTo>
                  <a:lnTo>
                    <a:pt x="11712" y="3278"/>
                  </a:lnTo>
                  <a:cubicBezTo>
                    <a:pt x="12463" y="2530"/>
                    <a:pt x="12463" y="1311"/>
                    <a:pt x="11712" y="564"/>
                  </a:cubicBezTo>
                  <a:cubicBezTo>
                    <a:pt x="11336" y="188"/>
                    <a:pt x="10844" y="0"/>
                    <a:pt x="10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1019745" y="-8250"/>
              <a:ext cx="728709" cy="728709"/>
            </a:xfrm>
            <a:custGeom>
              <a:avLst/>
              <a:gdLst/>
              <a:ahLst/>
              <a:cxnLst/>
              <a:rect l="l" t="t" r="r" b="b"/>
              <a:pathLst>
                <a:path w="12412" h="12412" extrusionOk="0">
                  <a:moveTo>
                    <a:pt x="12359" y="1"/>
                  </a:moveTo>
                  <a:lnTo>
                    <a:pt x="1" y="12360"/>
                  </a:lnTo>
                  <a:lnTo>
                    <a:pt x="49" y="12412"/>
                  </a:lnTo>
                  <a:lnTo>
                    <a:pt x="12412"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960450" y="544141"/>
              <a:ext cx="117831" cy="116305"/>
            </a:xfrm>
            <a:custGeom>
              <a:avLst/>
              <a:gdLst/>
              <a:ahLst/>
              <a:cxnLst/>
              <a:rect l="l" t="t" r="r" b="b"/>
              <a:pathLst>
                <a:path w="2007" h="1981" extrusionOk="0">
                  <a:moveTo>
                    <a:pt x="35" y="1"/>
                  </a:moveTo>
                  <a:cubicBezTo>
                    <a:pt x="13" y="1"/>
                    <a:pt x="0" y="18"/>
                    <a:pt x="0" y="36"/>
                  </a:cubicBezTo>
                  <a:cubicBezTo>
                    <a:pt x="0" y="58"/>
                    <a:pt x="13" y="75"/>
                    <a:pt x="35" y="75"/>
                  </a:cubicBezTo>
                  <a:lnTo>
                    <a:pt x="1932" y="75"/>
                  </a:lnTo>
                  <a:lnTo>
                    <a:pt x="1932" y="1941"/>
                  </a:lnTo>
                  <a:cubicBezTo>
                    <a:pt x="1932" y="1963"/>
                    <a:pt x="1949" y="1980"/>
                    <a:pt x="1971" y="1980"/>
                  </a:cubicBezTo>
                  <a:cubicBezTo>
                    <a:pt x="1989" y="1980"/>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896575" y="480266"/>
              <a:ext cx="117831" cy="116011"/>
            </a:xfrm>
            <a:custGeom>
              <a:avLst/>
              <a:gdLst/>
              <a:ahLst/>
              <a:cxnLst/>
              <a:rect l="l" t="t" r="r" b="b"/>
              <a:pathLst>
                <a:path w="2007" h="1976" extrusionOk="0">
                  <a:moveTo>
                    <a:pt x="35" y="1"/>
                  </a:moveTo>
                  <a:cubicBezTo>
                    <a:pt x="18" y="1"/>
                    <a:pt x="0" y="14"/>
                    <a:pt x="0" y="36"/>
                  </a:cubicBezTo>
                  <a:cubicBezTo>
                    <a:pt x="0" y="57"/>
                    <a:pt x="18" y="70"/>
                    <a:pt x="35" y="70"/>
                  </a:cubicBezTo>
                  <a:lnTo>
                    <a:pt x="1936" y="70"/>
                  </a:lnTo>
                  <a:lnTo>
                    <a:pt x="1936" y="1941"/>
                  </a:lnTo>
                  <a:cubicBezTo>
                    <a:pt x="1936" y="1958"/>
                    <a:pt x="1949" y="1976"/>
                    <a:pt x="1971" y="1976"/>
                  </a:cubicBezTo>
                  <a:cubicBezTo>
                    <a:pt x="1989" y="1976"/>
                    <a:pt x="2006" y="1958"/>
                    <a:pt x="2006" y="1941"/>
                  </a:cubicBezTo>
                  <a:lnTo>
                    <a:pt x="2006" y="36"/>
                  </a:lnTo>
                  <a:cubicBezTo>
                    <a:pt x="2006" y="14"/>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832700" y="416156"/>
              <a:ext cx="117831" cy="116246"/>
            </a:xfrm>
            <a:custGeom>
              <a:avLst/>
              <a:gdLst/>
              <a:ahLst/>
              <a:cxnLst/>
              <a:rect l="l" t="t" r="r" b="b"/>
              <a:pathLst>
                <a:path w="2007" h="1980" extrusionOk="0">
                  <a:moveTo>
                    <a:pt x="40" y="0"/>
                  </a:moveTo>
                  <a:cubicBezTo>
                    <a:pt x="18" y="0"/>
                    <a:pt x="1" y="18"/>
                    <a:pt x="1" y="39"/>
                  </a:cubicBezTo>
                  <a:cubicBezTo>
                    <a:pt x="1" y="57"/>
                    <a:pt x="18" y="74"/>
                    <a:pt x="40" y="74"/>
                  </a:cubicBezTo>
                  <a:lnTo>
                    <a:pt x="1937" y="74"/>
                  </a:lnTo>
                  <a:lnTo>
                    <a:pt x="1937" y="1945"/>
                  </a:lnTo>
                  <a:cubicBezTo>
                    <a:pt x="1937" y="1962"/>
                    <a:pt x="1954"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768825" y="352222"/>
              <a:ext cx="118066" cy="116305"/>
            </a:xfrm>
            <a:custGeom>
              <a:avLst/>
              <a:gdLst/>
              <a:ahLst/>
              <a:cxnLst/>
              <a:rect l="l" t="t" r="r" b="b"/>
              <a:pathLst>
                <a:path w="2011" h="1981" extrusionOk="0">
                  <a:moveTo>
                    <a:pt x="40" y="1"/>
                  </a:moveTo>
                  <a:cubicBezTo>
                    <a:pt x="18" y="1"/>
                    <a:pt x="1" y="18"/>
                    <a:pt x="1" y="36"/>
                  </a:cubicBezTo>
                  <a:cubicBezTo>
                    <a:pt x="1" y="58"/>
                    <a:pt x="18" y="75"/>
                    <a:pt x="40" y="75"/>
                  </a:cubicBezTo>
                  <a:lnTo>
                    <a:pt x="1937" y="75"/>
                  </a:lnTo>
                  <a:lnTo>
                    <a:pt x="1937" y="1941"/>
                  </a:lnTo>
                  <a:cubicBezTo>
                    <a:pt x="1937" y="1963"/>
                    <a:pt x="1954" y="1981"/>
                    <a:pt x="1972" y="1981"/>
                  </a:cubicBezTo>
                  <a:cubicBezTo>
                    <a:pt x="1993" y="1981"/>
                    <a:pt x="2011" y="1963"/>
                    <a:pt x="2011" y="1941"/>
                  </a:cubicBezTo>
                  <a:lnTo>
                    <a:pt x="2011" y="36"/>
                  </a:lnTo>
                  <a:cubicBezTo>
                    <a:pt x="2011" y="18"/>
                    <a:pt x="1993"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704657" y="288347"/>
              <a:ext cx="117831" cy="116070"/>
            </a:xfrm>
            <a:custGeom>
              <a:avLst/>
              <a:gdLst/>
              <a:ahLst/>
              <a:cxnLst/>
              <a:rect l="l" t="t" r="r" b="b"/>
              <a:pathLst>
                <a:path w="2007" h="1977" extrusionOk="0">
                  <a:moveTo>
                    <a:pt x="35" y="1"/>
                  </a:moveTo>
                  <a:cubicBezTo>
                    <a:pt x="13" y="1"/>
                    <a:pt x="0" y="18"/>
                    <a:pt x="0" y="36"/>
                  </a:cubicBezTo>
                  <a:cubicBezTo>
                    <a:pt x="0" y="58"/>
                    <a:pt x="18" y="75"/>
                    <a:pt x="35" y="75"/>
                  </a:cubicBezTo>
                  <a:lnTo>
                    <a:pt x="1932" y="75"/>
                  </a:lnTo>
                  <a:lnTo>
                    <a:pt x="1932" y="1941"/>
                  </a:lnTo>
                  <a:cubicBezTo>
                    <a:pt x="1932" y="1963"/>
                    <a:pt x="1949" y="1976"/>
                    <a:pt x="1971" y="1976"/>
                  </a:cubicBezTo>
                  <a:cubicBezTo>
                    <a:pt x="1989" y="1976"/>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640782" y="224237"/>
              <a:ext cx="117831" cy="116246"/>
            </a:xfrm>
            <a:custGeom>
              <a:avLst/>
              <a:gdLst/>
              <a:ahLst/>
              <a:cxnLst/>
              <a:rect l="l" t="t" r="r" b="b"/>
              <a:pathLst>
                <a:path w="2007" h="1980" extrusionOk="0">
                  <a:moveTo>
                    <a:pt x="40" y="0"/>
                  </a:moveTo>
                  <a:cubicBezTo>
                    <a:pt x="18" y="0"/>
                    <a:pt x="0" y="18"/>
                    <a:pt x="0" y="40"/>
                  </a:cubicBezTo>
                  <a:cubicBezTo>
                    <a:pt x="0" y="61"/>
                    <a:pt x="18" y="75"/>
                    <a:pt x="40" y="75"/>
                  </a:cubicBezTo>
                  <a:lnTo>
                    <a:pt x="1936" y="75"/>
                  </a:lnTo>
                  <a:lnTo>
                    <a:pt x="1936" y="1945"/>
                  </a:lnTo>
                  <a:cubicBezTo>
                    <a:pt x="1936" y="1962"/>
                    <a:pt x="1949" y="1980"/>
                    <a:pt x="1971" y="1980"/>
                  </a:cubicBezTo>
                  <a:cubicBezTo>
                    <a:pt x="1993" y="1980"/>
                    <a:pt x="2006" y="1962"/>
                    <a:pt x="2006" y="1945"/>
                  </a:cubicBezTo>
                  <a:lnTo>
                    <a:pt x="2006" y="40"/>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576907" y="160362"/>
              <a:ext cx="118066" cy="116246"/>
            </a:xfrm>
            <a:custGeom>
              <a:avLst/>
              <a:gdLst/>
              <a:ahLst/>
              <a:cxnLst/>
              <a:rect l="l" t="t" r="r" b="b"/>
              <a:pathLst>
                <a:path w="2011" h="1980" extrusionOk="0">
                  <a:moveTo>
                    <a:pt x="40" y="0"/>
                  </a:moveTo>
                  <a:cubicBezTo>
                    <a:pt x="18" y="0"/>
                    <a:pt x="1" y="18"/>
                    <a:pt x="1" y="39"/>
                  </a:cubicBezTo>
                  <a:cubicBezTo>
                    <a:pt x="1" y="57"/>
                    <a:pt x="18" y="74"/>
                    <a:pt x="40" y="74"/>
                  </a:cubicBezTo>
                  <a:lnTo>
                    <a:pt x="1936" y="74"/>
                  </a:lnTo>
                  <a:lnTo>
                    <a:pt x="1936" y="1940"/>
                  </a:lnTo>
                  <a:cubicBezTo>
                    <a:pt x="1936" y="1962"/>
                    <a:pt x="1954" y="1980"/>
                    <a:pt x="1971" y="1980"/>
                  </a:cubicBezTo>
                  <a:cubicBezTo>
                    <a:pt x="1993" y="1980"/>
                    <a:pt x="2011" y="1962"/>
                    <a:pt x="2011" y="1940"/>
                  </a:cubicBezTo>
                  <a:lnTo>
                    <a:pt x="2011" y="39"/>
                  </a:lnTo>
                  <a:cubicBezTo>
                    <a:pt x="2011"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14"/>
          <p:cNvSpPr/>
          <p:nvPr/>
        </p:nvSpPr>
        <p:spPr>
          <a:xfrm>
            <a:off x="7644175" y="0"/>
            <a:ext cx="1499854" cy="539510"/>
          </a:xfrm>
          <a:custGeom>
            <a:avLst/>
            <a:gdLst/>
            <a:ahLst/>
            <a:cxnLst/>
            <a:rect l="l" t="t" r="r" b="b"/>
            <a:pathLst>
              <a:path w="22301" h="18902" extrusionOk="0">
                <a:moveTo>
                  <a:pt x="0" y="1"/>
                </a:moveTo>
                <a:lnTo>
                  <a:pt x="0" y="18901"/>
                </a:lnTo>
                <a:lnTo>
                  <a:pt x="22301" y="18901"/>
                </a:lnTo>
                <a:lnTo>
                  <a:pt x="223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14"/>
          <p:cNvGrpSpPr/>
          <p:nvPr/>
        </p:nvGrpSpPr>
        <p:grpSpPr>
          <a:xfrm>
            <a:off x="8476625" y="321364"/>
            <a:ext cx="456004" cy="436266"/>
            <a:chOff x="6102675" y="237964"/>
            <a:chExt cx="456004" cy="436266"/>
          </a:xfrm>
        </p:grpSpPr>
        <p:sp>
          <p:nvSpPr>
            <p:cNvPr id="305" name="Google Shape;305;p14"/>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4"/>
          <p:cNvGrpSpPr/>
          <p:nvPr/>
        </p:nvGrpSpPr>
        <p:grpSpPr>
          <a:xfrm>
            <a:off x="433802" y="-4359"/>
            <a:ext cx="366291" cy="445457"/>
            <a:chOff x="6776500" y="960425"/>
            <a:chExt cx="414450" cy="1368110"/>
          </a:xfrm>
        </p:grpSpPr>
        <p:sp>
          <p:nvSpPr>
            <p:cNvPr id="310" name="Google Shape;310;p14"/>
            <p:cNvSpPr/>
            <p:nvPr/>
          </p:nvSpPr>
          <p:spPr>
            <a:xfrm>
              <a:off x="7099064" y="960425"/>
              <a:ext cx="91886" cy="1368110"/>
            </a:xfrm>
            <a:custGeom>
              <a:avLst/>
              <a:gdLst/>
              <a:ahLst/>
              <a:cxnLst/>
              <a:rect l="l" t="t" r="r" b="b"/>
              <a:pathLst>
                <a:path w="1469" h="27222" extrusionOk="0">
                  <a:moveTo>
                    <a:pt x="0" y="0"/>
                  </a:moveTo>
                  <a:lnTo>
                    <a:pt x="0" y="27221"/>
                  </a:lnTo>
                  <a:lnTo>
                    <a:pt x="1468" y="27221"/>
                  </a:lnTo>
                  <a:lnTo>
                    <a:pt x="1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6937751" y="960425"/>
              <a:ext cx="91949" cy="1368110"/>
            </a:xfrm>
            <a:custGeom>
              <a:avLst/>
              <a:gdLst/>
              <a:ahLst/>
              <a:cxnLst/>
              <a:rect l="l" t="t" r="r" b="b"/>
              <a:pathLst>
                <a:path w="1470" h="27222" extrusionOk="0">
                  <a:moveTo>
                    <a:pt x="1" y="0"/>
                  </a:moveTo>
                  <a:lnTo>
                    <a:pt x="1" y="27221"/>
                  </a:lnTo>
                  <a:lnTo>
                    <a:pt x="1469" y="2722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6776500" y="960425"/>
              <a:ext cx="92199" cy="1368110"/>
            </a:xfrm>
            <a:custGeom>
              <a:avLst/>
              <a:gdLst/>
              <a:ahLst/>
              <a:cxnLst/>
              <a:rect l="l" t="t" r="r" b="b"/>
              <a:pathLst>
                <a:path w="1474" h="27222" extrusionOk="0">
                  <a:moveTo>
                    <a:pt x="0" y="0"/>
                  </a:moveTo>
                  <a:lnTo>
                    <a:pt x="0" y="27221"/>
                  </a:lnTo>
                  <a:lnTo>
                    <a:pt x="1473" y="27221"/>
                  </a:lnTo>
                  <a:lnTo>
                    <a:pt x="1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0_1_1">
    <p:spTree>
      <p:nvGrpSpPr>
        <p:cNvPr id="1" name="Shape 313"/>
        <p:cNvGrpSpPr/>
        <p:nvPr/>
      </p:nvGrpSpPr>
      <p:grpSpPr>
        <a:xfrm>
          <a:off x="0" y="0"/>
          <a:ext cx="0" cy="0"/>
          <a:chOff x="0" y="0"/>
          <a:chExt cx="0" cy="0"/>
        </a:xfrm>
      </p:grpSpPr>
      <p:sp>
        <p:nvSpPr>
          <p:cNvPr id="314" name="Google Shape;314;p15"/>
          <p:cNvSpPr txBox="1">
            <a:spLocks noGrp="1"/>
          </p:cNvSpPr>
          <p:nvPr>
            <p:ph type="title"/>
          </p:nvPr>
        </p:nvSpPr>
        <p:spPr>
          <a:xfrm>
            <a:off x="840575" y="1156900"/>
            <a:ext cx="5242800" cy="8511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15" name="Google Shape;315;p15"/>
          <p:cNvSpPr txBox="1">
            <a:spLocks noGrp="1"/>
          </p:cNvSpPr>
          <p:nvPr>
            <p:ph type="body" idx="1"/>
          </p:nvPr>
        </p:nvSpPr>
        <p:spPr>
          <a:xfrm>
            <a:off x="840680" y="2008150"/>
            <a:ext cx="5242800" cy="1750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sz="1400"/>
            </a:lvl1pPr>
            <a:lvl2pPr marL="914400" lvl="1" indent="-317500" rtl="0">
              <a:lnSpc>
                <a:spcPct val="100000"/>
              </a:lnSpc>
              <a:spcBef>
                <a:spcPts val="300"/>
              </a:spcBef>
              <a:spcAft>
                <a:spcPts val="0"/>
              </a:spcAft>
              <a:buClr>
                <a:srgbClr val="000000"/>
              </a:buClr>
              <a:buSzPts val="1400"/>
              <a:buFont typeface="Arial"/>
              <a:buChar char="○"/>
              <a:defRPr/>
            </a:lvl2pPr>
            <a:lvl3pPr marL="1371600" lvl="2" indent="-317500" rtl="0">
              <a:lnSpc>
                <a:spcPct val="100000"/>
              </a:lnSpc>
              <a:spcBef>
                <a:spcPts val="0"/>
              </a:spcBef>
              <a:spcAft>
                <a:spcPts val="0"/>
              </a:spcAft>
              <a:buClr>
                <a:srgbClr val="000000"/>
              </a:buClr>
              <a:buSzPts val="1400"/>
              <a:buFont typeface="Arial"/>
              <a:buChar char="■"/>
              <a:defRPr/>
            </a:lvl3pPr>
            <a:lvl4pPr marL="1828800" lvl="3" indent="-317500" rtl="0">
              <a:lnSpc>
                <a:spcPct val="100000"/>
              </a:lnSpc>
              <a:spcBef>
                <a:spcPts val="0"/>
              </a:spcBef>
              <a:spcAft>
                <a:spcPts val="0"/>
              </a:spcAft>
              <a:buClr>
                <a:srgbClr val="000000"/>
              </a:buClr>
              <a:buSzPts val="1400"/>
              <a:buFont typeface="Arial"/>
              <a:buChar char="●"/>
              <a:defRPr/>
            </a:lvl4pPr>
            <a:lvl5pPr marL="2286000" lvl="4" indent="-317500" rtl="0">
              <a:lnSpc>
                <a:spcPct val="100000"/>
              </a:lnSpc>
              <a:spcBef>
                <a:spcPts val="0"/>
              </a:spcBef>
              <a:spcAft>
                <a:spcPts val="0"/>
              </a:spcAft>
              <a:buClr>
                <a:srgbClr val="000000"/>
              </a:buClr>
              <a:buSzPts val="1400"/>
              <a:buFont typeface="Arial"/>
              <a:buChar char="○"/>
              <a:defRPr/>
            </a:lvl5pPr>
            <a:lvl6pPr marL="2743200" lvl="5" indent="-317500" rtl="0">
              <a:lnSpc>
                <a:spcPct val="100000"/>
              </a:lnSpc>
              <a:spcBef>
                <a:spcPts val="0"/>
              </a:spcBef>
              <a:spcAft>
                <a:spcPts val="0"/>
              </a:spcAft>
              <a:buClr>
                <a:srgbClr val="000000"/>
              </a:buClr>
              <a:buSzPts val="1400"/>
              <a:buFont typeface="Arial"/>
              <a:buChar char="■"/>
              <a:defRPr/>
            </a:lvl6pPr>
            <a:lvl7pPr marL="3200400" lvl="6" indent="-317500" rtl="0">
              <a:lnSpc>
                <a:spcPct val="100000"/>
              </a:lnSpc>
              <a:spcBef>
                <a:spcPts val="0"/>
              </a:spcBef>
              <a:spcAft>
                <a:spcPts val="0"/>
              </a:spcAft>
              <a:buClr>
                <a:srgbClr val="000000"/>
              </a:buClr>
              <a:buSzPts val="1400"/>
              <a:buFont typeface="Arial"/>
              <a:buChar char="●"/>
              <a:defRPr/>
            </a:lvl7pPr>
            <a:lvl8pPr marL="3657600" lvl="7" indent="-317500" rtl="0">
              <a:lnSpc>
                <a:spcPct val="100000"/>
              </a:lnSpc>
              <a:spcBef>
                <a:spcPts val="0"/>
              </a:spcBef>
              <a:spcAft>
                <a:spcPts val="0"/>
              </a:spcAft>
              <a:buClr>
                <a:srgbClr val="000000"/>
              </a:buClr>
              <a:buSzPts val="1400"/>
              <a:buFont typeface="Arial"/>
              <a:buChar char="○"/>
              <a:defRPr/>
            </a:lvl8pPr>
            <a:lvl9pPr marL="4114800" lvl="8" indent="-317500" rtl="0">
              <a:lnSpc>
                <a:spcPct val="100000"/>
              </a:lnSpc>
              <a:spcBef>
                <a:spcPts val="0"/>
              </a:spcBef>
              <a:spcAft>
                <a:spcPts val="0"/>
              </a:spcAft>
              <a:buClr>
                <a:srgbClr val="000000"/>
              </a:buClr>
              <a:buSzPts val="1400"/>
              <a:buFont typeface="Arial"/>
              <a:buChar char="■"/>
              <a:defRPr/>
            </a:lvl9pPr>
          </a:lstStyle>
          <a:p>
            <a:endParaRPr/>
          </a:p>
        </p:txBody>
      </p:sp>
      <p:grpSp>
        <p:nvGrpSpPr>
          <p:cNvPr id="316" name="Google Shape;316;p15"/>
          <p:cNvGrpSpPr/>
          <p:nvPr/>
        </p:nvGrpSpPr>
        <p:grpSpPr>
          <a:xfrm rot="5400000">
            <a:off x="6635675" y="4388814"/>
            <a:ext cx="185073" cy="938616"/>
            <a:chOff x="73725" y="2446339"/>
            <a:chExt cx="185073" cy="938616"/>
          </a:xfrm>
        </p:grpSpPr>
        <p:sp>
          <p:nvSpPr>
            <p:cNvPr id="317" name="Google Shape;317;p15"/>
            <p:cNvSpPr/>
            <p:nvPr/>
          </p:nvSpPr>
          <p:spPr>
            <a:xfrm>
              <a:off x="73725" y="2446339"/>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5"/>
            <p:cNvSpPr/>
            <p:nvPr/>
          </p:nvSpPr>
          <p:spPr>
            <a:xfrm>
              <a:off x="73725" y="2697532"/>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73725" y="294870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73725" y="3199882"/>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15"/>
          <p:cNvSpPr/>
          <p:nvPr/>
        </p:nvSpPr>
        <p:spPr>
          <a:xfrm>
            <a:off x="7480500" y="-6425"/>
            <a:ext cx="551714" cy="514672"/>
          </a:xfrm>
          <a:custGeom>
            <a:avLst/>
            <a:gdLst/>
            <a:ahLst/>
            <a:cxnLst/>
            <a:rect l="l" t="t" r="r" b="b"/>
            <a:pathLst>
              <a:path w="4948" h="4616" extrusionOk="0">
                <a:moveTo>
                  <a:pt x="1" y="1"/>
                </a:moveTo>
                <a:lnTo>
                  <a:pt x="1" y="4616"/>
                </a:lnTo>
                <a:lnTo>
                  <a:pt x="4948" y="4616"/>
                </a:lnTo>
                <a:lnTo>
                  <a:pt x="49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7480500" y="-6425"/>
            <a:ext cx="551714" cy="514672"/>
          </a:xfrm>
          <a:custGeom>
            <a:avLst/>
            <a:gdLst/>
            <a:ahLst/>
            <a:cxnLst/>
            <a:rect l="l" t="t" r="r" b="b"/>
            <a:pathLst>
              <a:path w="4948" h="4616" extrusionOk="0">
                <a:moveTo>
                  <a:pt x="2474" y="1"/>
                </a:moveTo>
                <a:lnTo>
                  <a:pt x="1" y="4616"/>
                </a:lnTo>
                <a:lnTo>
                  <a:pt x="4948" y="4616"/>
                </a:lnTo>
                <a:lnTo>
                  <a:pt x="24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7576503" y="171974"/>
            <a:ext cx="360265" cy="336276"/>
          </a:xfrm>
          <a:custGeom>
            <a:avLst/>
            <a:gdLst/>
            <a:ahLst/>
            <a:cxnLst/>
            <a:rect l="l" t="t" r="r" b="b"/>
            <a:pathLst>
              <a:path w="3231" h="3016" extrusionOk="0">
                <a:moveTo>
                  <a:pt x="1613" y="0"/>
                </a:moveTo>
                <a:lnTo>
                  <a:pt x="1" y="3016"/>
                </a:lnTo>
                <a:lnTo>
                  <a:pt x="3230" y="3016"/>
                </a:lnTo>
                <a:lnTo>
                  <a:pt x="1613" y="0"/>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8032103" y="-6425"/>
            <a:ext cx="551714" cy="514672"/>
          </a:xfrm>
          <a:custGeom>
            <a:avLst/>
            <a:gdLst/>
            <a:ahLst/>
            <a:cxnLst/>
            <a:rect l="l" t="t" r="r" b="b"/>
            <a:pathLst>
              <a:path w="4948" h="4616" extrusionOk="0">
                <a:moveTo>
                  <a:pt x="1" y="1"/>
                </a:moveTo>
                <a:lnTo>
                  <a:pt x="1" y="4616"/>
                </a:lnTo>
                <a:lnTo>
                  <a:pt x="4948" y="4616"/>
                </a:lnTo>
                <a:lnTo>
                  <a:pt x="4948"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8032103" y="-6425"/>
            <a:ext cx="551714" cy="514672"/>
          </a:xfrm>
          <a:custGeom>
            <a:avLst/>
            <a:gdLst/>
            <a:ahLst/>
            <a:cxnLst/>
            <a:rect l="l" t="t" r="r" b="b"/>
            <a:pathLst>
              <a:path w="4948" h="4616" extrusionOk="0">
                <a:moveTo>
                  <a:pt x="2474" y="1"/>
                </a:moveTo>
                <a:lnTo>
                  <a:pt x="1" y="4616"/>
                </a:lnTo>
                <a:lnTo>
                  <a:pt x="4948" y="4616"/>
                </a:lnTo>
                <a:lnTo>
                  <a:pt x="24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8127660" y="171974"/>
            <a:ext cx="360711" cy="336276"/>
          </a:xfrm>
          <a:custGeom>
            <a:avLst/>
            <a:gdLst/>
            <a:ahLst/>
            <a:cxnLst/>
            <a:rect l="l" t="t" r="r" b="b"/>
            <a:pathLst>
              <a:path w="3235" h="3016" extrusionOk="0">
                <a:moveTo>
                  <a:pt x="1617" y="0"/>
                </a:moveTo>
                <a:lnTo>
                  <a:pt x="0" y="3016"/>
                </a:lnTo>
                <a:lnTo>
                  <a:pt x="3234" y="3016"/>
                </a:lnTo>
                <a:lnTo>
                  <a:pt x="161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8583801" y="-6425"/>
            <a:ext cx="551714" cy="514672"/>
          </a:xfrm>
          <a:custGeom>
            <a:avLst/>
            <a:gdLst/>
            <a:ahLst/>
            <a:cxnLst/>
            <a:rect l="l" t="t" r="r" b="b"/>
            <a:pathLst>
              <a:path w="4948" h="4616" extrusionOk="0">
                <a:moveTo>
                  <a:pt x="1" y="1"/>
                </a:moveTo>
                <a:lnTo>
                  <a:pt x="1" y="4616"/>
                </a:lnTo>
                <a:lnTo>
                  <a:pt x="4948" y="4616"/>
                </a:lnTo>
                <a:lnTo>
                  <a:pt x="49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8583801" y="-6425"/>
            <a:ext cx="551714" cy="514672"/>
          </a:xfrm>
          <a:custGeom>
            <a:avLst/>
            <a:gdLst/>
            <a:ahLst/>
            <a:cxnLst/>
            <a:rect l="l" t="t" r="r" b="b"/>
            <a:pathLst>
              <a:path w="4948" h="4616" extrusionOk="0">
                <a:moveTo>
                  <a:pt x="2474" y="1"/>
                </a:moveTo>
                <a:lnTo>
                  <a:pt x="1" y="4616"/>
                </a:lnTo>
                <a:lnTo>
                  <a:pt x="4948" y="4616"/>
                </a:lnTo>
                <a:lnTo>
                  <a:pt x="24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8679358" y="171974"/>
            <a:ext cx="360711" cy="336276"/>
          </a:xfrm>
          <a:custGeom>
            <a:avLst/>
            <a:gdLst/>
            <a:ahLst/>
            <a:cxnLst/>
            <a:rect l="l" t="t" r="r" b="b"/>
            <a:pathLst>
              <a:path w="3235" h="3016" extrusionOk="0">
                <a:moveTo>
                  <a:pt x="1617" y="0"/>
                </a:moveTo>
                <a:lnTo>
                  <a:pt x="0" y="3016"/>
                </a:lnTo>
                <a:lnTo>
                  <a:pt x="3234" y="3016"/>
                </a:lnTo>
                <a:lnTo>
                  <a:pt x="16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15"/>
          <p:cNvGrpSpPr/>
          <p:nvPr/>
        </p:nvGrpSpPr>
        <p:grpSpPr>
          <a:xfrm rot="10800000" flipH="1">
            <a:off x="291401" y="-370743"/>
            <a:ext cx="785159" cy="1215047"/>
            <a:chOff x="536313" y="4041683"/>
            <a:chExt cx="849372" cy="1314417"/>
          </a:xfrm>
        </p:grpSpPr>
        <p:sp>
          <p:nvSpPr>
            <p:cNvPr id="331" name="Google Shape;331;p15"/>
            <p:cNvSpPr/>
            <p:nvPr/>
          </p:nvSpPr>
          <p:spPr>
            <a:xfrm rot="10800000" flipH="1">
              <a:off x="536313" y="4041683"/>
              <a:ext cx="849372" cy="825438"/>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rot="10800000" flipH="1">
              <a:off x="545452" y="4134790"/>
              <a:ext cx="746434" cy="122131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rot="10800000" flipH="1">
              <a:off x="980444" y="4086060"/>
              <a:ext cx="318185" cy="363264"/>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rot="10800000" flipH="1">
              <a:off x="1172690" y="4098527"/>
              <a:ext cx="148326" cy="150727"/>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rot="10800000" flipH="1">
              <a:off x="921888" y="4392472"/>
              <a:ext cx="117499" cy="106810"/>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rot="10800000" flipH="1">
              <a:off x="997330" y="4316720"/>
              <a:ext cx="117577" cy="107043"/>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rot="10800000" flipH="1">
              <a:off x="1074166" y="4240116"/>
              <a:ext cx="117577" cy="106810"/>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15"/>
          <p:cNvGrpSpPr/>
          <p:nvPr/>
        </p:nvGrpSpPr>
        <p:grpSpPr>
          <a:xfrm rot="10800000" flipH="1">
            <a:off x="1276351" y="-370743"/>
            <a:ext cx="785159" cy="1215047"/>
            <a:chOff x="536313" y="4041683"/>
            <a:chExt cx="849372" cy="1314417"/>
          </a:xfrm>
        </p:grpSpPr>
        <p:sp>
          <p:nvSpPr>
            <p:cNvPr id="339" name="Google Shape;339;p15"/>
            <p:cNvSpPr/>
            <p:nvPr/>
          </p:nvSpPr>
          <p:spPr>
            <a:xfrm rot="10800000" flipH="1">
              <a:off x="536313" y="4041683"/>
              <a:ext cx="849372" cy="825438"/>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rot="10800000" flipH="1">
              <a:off x="545452" y="4134790"/>
              <a:ext cx="746434" cy="122131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rot="10800000" flipH="1">
              <a:off x="980444" y="4086060"/>
              <a:ext cx="318185" cy="363264"/>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rot="10800000" flipH="1">
              <a:off x="1172690" y="4098527"/>
              <a:ext cx="148326" cy="150727"/>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rot="10800000" flipH="1">
              <a:off x="921888" y="4392472"/>
              <a:ext cx="117499" cy="106810"/>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5"/>
            <p:cNvSpPr/>
            <p:nvPr/>
          </p:nvSpPr>
          <p:spPr>
            <a:xfrm rot="10800000" flipH="1">
              <a:off x="997330" y="4316720"/>
              <a:ext cx="117577" cy="107043"/>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5"/>
            <p:cNvSpPr/>
            <p:nvPr/>
          </p:nvSpPr>
          <p:spPr>
            <a:xfrm rot="10800000" flipH="1">
              <a:off x="1074166" y="4240116"/>
              <a:ext cx="117577" cy="106810"/>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15"/>
          <p:cNvGrpSpPr/>
          <p:nvPr/>
        </p:nvGrpSpPr>
        <p:grpSpPr>
          <a:xfrm rot="10800000">
            <a:off x="-125050" y="4299195"/>
            <a:ext cx="1618067" cy="923367"/>
            <a:chOff x="2857445" y="1221250"/>
            <a:chExt cx="1027605" cy="586414"/>
          </a:xfrm>
        </p:grpSpPr>
        <p:sp>
          <p:nvSpPr>
            <p:cNvPr id="347" name="Google Shape;347;p15"/>
            <p:cNvSpPr/>
            <p:nvPr/>
          </p:nvSpPr>
          <p:spPr>
            <a:xfrm flipH="1">
              <a:off x="2857445" y="1221250"/>
              <a:ext cx="1027605" cy="586414"/>
            </a:xfrm>
            <a:custGeom>
              <a:avLst/>
              <a:gdLst/>
              <a:ahLst/>
              <a:cxnLst/>
              <a:rect l="l" t="t" r="r" b="b"/>
              <a:pathLst>
                <a:path w="28092" h="16031" extrusionOk="0">
                  <a:moveTo>
                    <a:pt x="0" y="1"/>
                  </a:moveTo>
                  <a:lnTo>
                    <a:pt x="0" y="302"/>
                  </a:lnTo>
                  <a:lnTo>
                    <a:pt x="20081" y="302"/>
                  </a:lnTo>
                  <a:cubicBezTo>
                    <a:pt x="24333" y="302"/>
                    <a:pt x="27794" y="3763"/>
                    <a:pt x="27794" y="8015"/>
                  </a:cubicBezTo>
                  <a:cubicBezTo>
                    <a:pt x="27794" y="12268"/>
                    <a:pt x="24333" y="15729"/>
                    <a:pt x="20081" y="15729"/>
                  </a:cubicBezTo>
                  <a:lnTo>
                    <a:pt x="0" y="15729"/>
                  </a:lnTo>
                  <a:lnTo>
                    <a:pt x="0" y="16030"/>
                  </a:lnTo>
                  <a:lnTo>
                    <a:pt x="20081" y="16030"/>
                  </a:lnTo>
                  <a:cubicBezTo>
                    <a:pt x="24499" y="16030"/>
                    <a:pt x="28091" y="12434"/>
                    <a:pt x="28091" y="8015"/>
                  </a:cubicBezTo>
                  <a:cubicBezTo>
                    <a:pt x="28091" y="3597"/>
                    <a:pt x="24499" y="1"/>
                    <a:pt x="20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flipH="1">
              <a:off x="2913412" y="1267305"/>
              <a:ext cx="971638" cy="494306"/>
            </a:xfrm>
            <a:custGeom>
              <a:avLst/>
              <a:gdLst/>
              <a:ahLst/>
              <a:cxnLst/>
              <a:rect l="l" t="t" r="r" b="b"/>
              <a:pathLst>
                <a:path w="26562" h="13513" extrusionOk="0">
                  <a:moveTo>
                    <a:pt x="0" y="0"/>
                  </a:moveTo>
                  <a:lnTo>
                    <a:pt x="0" y="302"/>
                  </a:lnTo>
                  <a:lnTo>
                    <a:pt x="19805" y="302"/>
                  </a:lnTo>
                  <a:cubicBezTo>
                    <a:pt x="23367" y="302"/>
                    <a:pt x="26260" y="3195"/>
                    <a:pt x="26260" y="6756"/>
                  </a:cubicBezTo>
                  <a:cubicBezTo>
                    <a:pt x="26260" y="10318"/>
                    <a:pt x="23367" y="13211"/>
                    <a:pt x="19805" y="13211"/>
                  </a:cubicBezTo>
                  <a:lnTo>
                    <a:pt x="0" y="13211"/>
                  </a:lnTo>
                  <a:lnTo>
                    <a:pt x="0" y="13513"/>
                  </a:lnTo>
                  <a:lnTo>
                    <a:pt x="19805" y="13513"/>
                  </a:lnTo>
                  <a:cubicBezTo>
                    <a:pt x="23529" y="13513"/>
                    <a:pt x="26562" y="10480"/>
                    <a:pt x="26562" y="6756"/>
                  </a:cubicBezTo>
                  <a:cubicBezTo>
                    <a:pt x="26562" y="3029"/>
                    <a:pt x="23529" y="0"/>
                    <a:pt x="19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flipH="1">
              <a:off x="2960893" y="1311568"/>
              <a:ext cx="924157" cy="405782"/>
            </a:xfrm>
            <a:custGeom>
              <a:avLst/>
              <a:gdLst/>
              <a:ahLst/>
              <a:cxnLst/>
              <a:rect l="l" t="t" r="r" b="b"/>
              <a:pathLst>
                <a:path w="25264" h="11093" extrusionOk="0">
                  <a:moveTo>
                    <a:pt x="0" y="1"/>
                  </a:moveTo>
                  <a:lnTo>
                    <a:pt x="0" y="302"/>
                  </a:lnTo>
                  <a:lnTo>
                    <a:pt x="19718" y="302"/>
                  </a:lnTo>
                  <a:cubicBezTo>
                    <a:pt x="22611" y="302"/>
                    <a:pt x="24962" y="2653"/>
                    <a:pt x="24962" y="5546"/>
                  </a:cubicBezTo>
                  <a:cubicBezTo>
                    <a:pt x="24962" y="8439"/>
                    <a:pt x="22611" y="10791"/>
                    <a:pt x="19718" y="10791"/>
                  </a:cubicBezTo>
                  <a:lnTo>
                    <a:pt x="0" y="10791"/>
                  </a:lnTo>
                  <a:lnTo>
                    <a:pt x="0" y="11092"/>
                  </a:lnTo>
                  <a:lnTo>
                    <a:pt x="19718" y="11092"/>
                  </a:lnTo>
                  <a:cubicBezTo>
                    <a:pt x="22777" y="11092"/>
                    <a:pt x="25264" y="8601"/>
                    <a:pt x="25264" y="5546"/>
                  </a:cubicBezTo>
                  <a:cubicBezTo>
                    <a:pt x="25264" y="2487"/>
                    <a:pt x="22777" y="1"/>
                    <a:pt x="19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flipH="1">
              <a:off x="3015397" y="1355867"/>
              <a:ext cx="869653" cy="317185"/>
            </a:xfrm>
            <a:custGeom>
              <a:avLst/>
              <a:gdLst/>
              <a:ahLst/>
              <a:cxnLst/>
              <a:rect l="l" t="t" r="r" b="b"/>
              <a:pathLst>
                <a:path w="23774" h="8671" extrusionOk="0">
                  <a:moveTo>
                    <a:pt x="0" y="0"/>
                  </a:moveTo>
                  <a:lnTo>
                    <a:pt x="0" y="302"/>
                  </a:lnTo>
                  <a:lnTo>
                    <a:pt x="19438" y="302"/>
                  </a:lnTo>
                  <a:cubicBezTo>
                    <a:pt x="21663" y="302"/>
                    <a:pt x="23472" y="2111"/>
                    <a:pt x="23472" y="4335"/>
                  </a:cubicBezTo>
                  <a:cubicBezTo>
                    <a:pt x="23472" y="6560"/>
                    <a:pt x="21663" y="8369"/>
                    <a:pt x="19438" y="8369"/>
                  </a:cubicBezTo>
                  <a:lnTo>
                    <a:pt x="0" y="8369"/>
                  </a:lnTo>
                  <a:lnTo>
                    <a:pt x="0" y="8671"/>
                  </a:lnTo>
                  <a:lnTo>
                    <a:pt x="19438" y="8671"/>
                  </a:lnTo>
                  <a:lnTo>
                    <a:pt x="19438" y="8666"/>
                  </a:lnTo>
                  <a:cubicBezTo>
                    <a:pt x="21829" y="8666"/>
                    <a:pt x="23773" y="6726"/>
                    <a:pt x="23773" y="4335"/>
                  </a:cubicBezTo>
                  <a:cubicBezTo>
                    <a:pt x="23773" y="1945"/>
                    <a:pt x="21829" y="0"/>
                    <a:pt x="194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13_1_1">
    <p:spTree>
      <p:nvGrpSpPr>
        <p:cNvPr id="1" name="Shape 351"/>
        <p:cNvGrpSpPr/>
        <p:nvPr/>
      </p:nvGrpSpPr>
      <p:grpSpPr>
        <a:xfrm>
          <a:off x="0" y="0"/>
          <a:ext cx="0" cy="0"/>
          <a:chOff x="0" y="0"/>
          <a:chExt cx="0" cy="0"/>
        </a:xfrm>
      </p:grpSpPr>
      <p:sp>
        <p:nvSpPr>
          <p:cNvPr id="352" name="Google Shape;352;p16"/>
          <p:cNvSpPr txBox="1">
            <a:spLocks noGrp="1"/>
          </p:cNvSpPr>
          <p:nvPr>
            <p:ph type="title"/>
          </p:nvPr>
        </p:nvSpPr>
        <p:spPr>
          <a:xfrm>
            <a:off x="800100" y="539500"/>
            <a:ext cx="7543800" cy="75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3" name="Google Shape;353;p16"/>
          <p:cNvSpPr txBox="1">
            <a:spLocks noGrp="1"/>
          </p:cNvSpPr>
          <p:nvPr>
            <p:ph type="subTitle" idx="1"/>
          </p:nvPr>
        </p:nvSpPr>
        <p:spPr>
          <a:xfrm>
            <a:off x="1653275" y="1574525"/>
            <a:ext cx="5512200" cy="606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4" name="Google Shape;354;p16"/>
          <p:cNvSpPr txBox="1">
            <a:spLocks noGrp="1"/>
          </p:cNvSpPr>
          <p:nvPr>
            <p:ph type="subTitle" idx="2"/>
          </p:nvPr>
        </p:nvSpPr>
        <p:spPr>
          <a:xfrm>
            <a:off x="1653275" y="2615513"/>
            <a:ext cx="5512200" cy="575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5" name="Google Shape;355;p16"/>
          <p:cNvSpPr txBox="1">
            <a:spLocks noGrp="1"/>
          </p:cNvSpPr>
          <p:nvPr>
            <p:ph type="subTitle" idx="3"/>
          </p:nvPr>
        </p:nvSpPr>
        <p:spPr>
          <a:xfrm>
            <a:off x="1653275" y="3418300"/>
            <a:ext cx="5512200" cy="10215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6" name="Google Shape;356;p16"/>
          <p:cNvSpPr/>
          <p:nvPr/>
        </p:nvSpPr>
        <p:spPr>
          <a:xfrm rot="5400000">
            <a:off x="8136117" y="154"/>
            <a:ext cx="1008038" cy="1007730"/>
          </a:xfrm>
          <a:custGeom>
            <a:avLst/>
            <a:gdLst/>
            <a:ahLst/>
            <a:cxnLst/>
            <a:rect l="l" t="t" r="r" b="b"/>
            <a:pathLst>
              <a:path w="18901" h="18897" extrusionOk="0">
                <a:moveTo>
                  <a:pt x="0" y="0"/>
                </a:moveTo>
                <a:lnTo>
                  <a:pt x="0" y="18896"/>
                </a:lnTo>
                <a:cubicBezTo>
                  <a:pt x="10436" y="18896"/>
                  <a:pt x="18901" y="10436"/>
                  <a:pt x="18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 name="Google Shape;357;p16"/>
          <p:cNvGrpSpPr/>
          <p:nvPr/>
        </p:nvGrpSpPr>
        <p:grpSpPr>
          <a:xfrm>
            <a:off x="7376400" y="141825"/>
            <a:ext cx="1364525" cy="395426"/>
            <a:chOff x="1899525" y="3334575"/>
            <a:chExt cx="1364525" cy="395426"/>
          </a:xfrm>
        </p:grpSpPr>
        <p:sp>
          <p:nvSpPr>
            <p:cNvPr id="358" name="Google Shape;358;p16"/>
            <p:cNvSpPr/>
            <p:nvPr/>
          </p:nvSpPr>
          <p:spPr>
            <a:xfrm>
              <a:off x="1899525" y="3334575"/>
              <a:ext cx="974673" cy="130007"/>
            </a:xfrm>
            <a:custGeom>
              <a:avLst/>
              <a:gdLst/>
              <a:ahLst/>
              <a:cxnLst/>
              <a:rect l="l" t="t" r="r" b="b"/>
              <a:pathLst>
                <a:path w="11538" h="1539" extrusionOk="0">
                  <a:moveTo>
                    <a:pt x="10769" y="75"/>
                  </a:moveTo>
                  <a:cubicBezTo>
                    <a:pt x="11153" y="75"/>
                    <a:pt x="11463" y="389"/>
                    <a:pt x="11463" y="770"/>
                  </a:cubicBezTo>
                  <a:cubicBezTo>
                    <a:pt x="11463" y="1154"/>
                    <a:pt x="11153" y="1469"/>
                    <a:pt x="10769" y="1469"/>
                  </a:cubicBezTo>
                  <a:lnTo>
                    <a:pt x="774" y="1469"/>
                  </a:lnTo>
                  <a:cubicBezTo>
                    <a:pt x="390" y="1469"/>
                    <a:pt x="75" y="1154"/>
                    <a:pt x="75" y="770"/>
                  </a:cubicBezTo>
                  <a:cubicBezTo>
                    <a:pt x="75" y="385"/>
                    <a:pt x="390" y="75"/>
                    <a:pt x="774" y="75"/>
                  </a:cubicBezTo>
                  <a:close/>
                  <a:moveTo>
                    <a:pt x="770" y="1"/>
                  </a:moveTo>
                  <a:cubicBezTo>
                    <a:pt x="346" y="1"/>
                    <a:pt x="1" y="346"/>
                    <a:pt x="1" y="770"/>
                  </a:cubicBezTo>
                  <a:cubicBezTo>
                    <a:pt x="1" y="1194"/>
                    <a:pt x="346" y="1539"/>
                    <a:pt x="770" y="1539"/>
                  </a:cubicBezTo>
                  <a:lnTo>
                    <a:pt x="10769" y="1539"/>
                  </a:lnTo>
                  <a:cubicBezTo>
                    <a:pt x="11192" y="1539"/>
                    <a:pt x="11538" y="1194"/>
                    <a:pt x="11538" y="770"/>
                  </a:cubicBezTo>
                  <a:cubicBezTo>
                    <a:pt x="11538" y="346"/>
                    <a:pt x="11192" y="1"/>
                    <a:pt x="10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1899525" y="3600416"/>
              <a:ext cx="512510" cy="129585"/>
            </a:xfrm>
            <a:custGeom>
              <a:avLst/>
              <a:gdLst/>
              <a:ahLst/>
              <a:cxnLst/>
              <a:rect l="l" t="t" r="r" b="b"/>
              <a:pathLst>
                <a:path w="6067" h="1534" extrusionOk="0">
                  <a:moveTo>
                    <a:pt x="5297" y="70"/>
                  </a:moveTo>
                  <a:cubicBezTo>
                    <a:pt x="5682" y="70"/>
                    <a:pt x="5992" y="385"/>
                    <a:pt x="5992" y="765"/>
                  </a:cubicBezTo>
                  <a:cubicBezTo>
                    <a:pt x="5992" y="1149"/>
                    <a:pt x="5682" y="1464"/>
                    <a:pt x="5297" y="1464"/>
                  </a:cubicBezTo>
                  <a:lnTo>
                    <a:pt x="774" y="1464"/>
                  </a:lnTo>
                  <a:cubicBezTo>
                    <a:pt x="390" y="1464"/>
                    <a:pt x="75" y="1149"/>
                    <a:pt x="75" y="765"/>
                  </a:cubicBezTo>
                  <a:cubicBezTo>
                    <a:pt x="75" y="385"/>
                    <a:pt x="390" y="70"/>
                    <a:pt x="774" y="70"/>
                  </a:cubicBezTo>
                  <a:close/>
                  <a:moveTo>
                    <a:pt x="770" y="0"/>
                  </a:moveTo>
                  <a:cubicBezTo>
                    <a:pt x="346" y="0"/>
                    <a:pt x="1" y="345"/>
                    <a:pt x="1" y="769"/>
                  </a:cubicBezTo>
                  <a:cubicBezTo>
                    <a:pt x="1" y="1193"/>
                    <a:pt x="346" y="1534"/>
                    <a:pt x="770" y="1534"/>
                  </a:cubicBezTo>
                  <a:lnTo>
                    <a:pt x="5297" y="1534"/>
                  </a:lnTo>
                  <a:cubicBezTo>
                    <a:pt x="5721" y="1534"/>
                    <a:pt x="6066" y="1193"/>
                    <a:pt x="6066" y="769"/>
                  </a:cubicBezTo>
                  <a:cubicBezTo>
                    <a:pt x="6066" y="345"/>
                    <a:pt x="5721" y="0"/>
                    <a:pt x="5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6"/>
            <p:cNvSpPr/>
            <p:nvPr/>
          </p:nvSpPr>
          <p:spPr>
            <a:xfrm>
              <a:off x="2578028" y="3600416"/>
              <a:ext cx="492574" cy="129585"/>
            </a:xfrm>
            <a:custGeom>
              <a:avLst/>
              <a:gdLst/>
              <a:ahLst/>
              <a:cxnLst/>
              <a:rect l="l" t="t" r="r" b="b"/>
              <a:pathLst>
                <a:path w="5831" h="1534" extrusionOk="0">
                  <a:moveTo>
                    <a:pt x="5066" y="70"/>
                  </a:moveTo>
                  <a:cubicBezTo>
                    <a:pt x="5446" y="70"/>
                    <a:pt x="5761" y="385"/>
                    <a:pt x="5761" y="769"/>
                  </a:cubicBezTo>
                  <a:cubicBezTo>
                    <a:pt x="5761" y="1149"/>
                    <a:pt x="5450" y="1464"/>
                    <a:pt x="5066" y="1464"/>
                  </a:cubicBezTo>
                  <a:lnTo>
                    <a:pt x="770" y="1464"/>
                  </a:lnTo>
                  <a:cubicBezTo>
                    <a:pt x="390" y="1464"/>
                    <a:pt x="75" y="1149"/>
                    <a:pt x="75" y="769"/>
                  </a:cubicBezTo>
                  <a:cubicBezTo>
                    <a:pt x="75" y="385"/>
                    <a:pt x="385" y="70"/>
                    <a:pt x="770" y="70"/>
                  </a:cubicBezTo>
                  <a:close/>
                  <a:moveTo>
                    <a:pt x="770" y="0"/>
                  </a:moveTo>
                  <a:cubicBezTo>
                    <a:pt x="346" y="0"/>
                    <a:pt x="1" y="345"/>
                    <a:pt x="1" y="769"/>
                  </a:cubicBezTo>
                  <a:cubicBezTo>
                    <a:pt x="1" y="1193"/>
                    <a:pt x="346" y="1534"/>
                    <a:pt x="770" y="1534"/>
                  </a:cubicBezTo>
                  <a:lnTo>
                    <a:pt x="5066" y="1534"/>
                  </a:lnTo>
                  <a:cubicBezTo>
                    <a:pt x="5490" y="1534"/>
                    <a:pt x="5831" y="1193"/>
                    <a:pt x="5831" y="769"/>
                  </a:cubicBezTo>
                  <a:cubicBezTo>
                    <a:pt x="5831" y="341"/>
                    <a:pt x="5490" y="0"/>
                    <a:pt x="5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6"/>
            <p:cNvSpPr/>
            <p:nvPr/>
          </p:nvSpPr>
          <p:spPr>
            <a:xfrm>
              <a:off x="3055397" y="3334575"/>
              <a:ext cx="208653" cy="130007"/>
            </a:xfrm>
            <a:custGeom>
              <a:avLst/>
              <a:gdLst/>
              <a:ahLst/>
              <a:cxnLst/>
              <a:rect l="l" t="t" r="r" b="b"/>
              <a:pathLst>
                <a:path w="2470" h="1539" extrusionOk="0">
                  <a:moveTo>
                    <a:pt x="1700" y="75"/>
                  </a:moveTo>
                  <a:cubicBezTo>
                    <a:pt x="2085" y="75"/>
                    <a:pt x="2400" y="389"/>
                    <a:pt x="2400" y="770"/>
                  </a:cubicBezTo>
                  <a:cubicBezTo>
                    <a:pt x="2400" y="1154"/>
                    <a:pt x="2085" y="1469"/>
                    <a:pt x="1700" y="1469"/>
                  </a:cubicBezTo>
                  <a:lnTo>
                    <a:pt x="770" y="1469"/>
                  </a:lnTo>
                  <a:cubicBezTo>
                    <a:pt x="385" y="1469"/>
                    <a:pt x="75" y="1154"/>
                    <a:pt x="75" y="770"/>
                  </a:cubicBezTo>
                  <a:cubicBezTo>
                    <a:pt x="75" y="385"/>
                    <a:pt x="385" y="75"/>
                    <a:pt x="770" y="75"/>
                  </a:cubicBezTo>
                  <a:close/>
                  <a:moveTo>
                    <a:pt x="770" y="1"/>
                  </a:moveTo>
                  <a:cubicBezTo>
                    <a:pt x="346" y="1"/>
                    <a:pt x="0" y="346"/>
                    <a:pt x="0" y="770"/>
                  </a:cubicBezTo>
                  <a:cubicBezTo>
                    <a:pt x="0" y="1194"/>
                    <a:pt x="346" y="1539"/>
                    <a:pt x="770" y="1539"/>
                  </a:cubicBezTo>
                  <a:lnTo>
                    <a:pt x="1700" y="1539"/>
                  </a:lnTo>
                  <a:cubicBezTo>
                    <a:pt x="2124" y="1539"/>
                    <a:pt x="2469" y="1194"/>
                    <a:pt x="2469" y="770"/>
                  </a:cubicBezTo>
                  <a:cubicBezTo>
                    <a:pt x="2469" y="346"/>
                    <a:pt x="2124" y="1"/>
                    <a:pt x="1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16"/>
          <p:cNvGrpSpPr/>
          <p:nvPr/>
        </p:nvGrpSpPr>
        <p:grpSpPr>
          <a:xfrm>
            <a:off x="7521741" y="4130211"/>
            <a:ext cx="692285" cy="1259170"/>
            <a:chOff x="3467700" y="3320275"/>
            <a:chExt cx="244425" cy="444575"/>
          </a:xfrm>
        </p:grpSpPr>
        <p:sp>
          <p:nvSpPr>
            <p:cNvPr id="363" name="Google Shape;363;p16"/>
            <p:cNvSpPr/>
            <p:nvPr/>
          </p:nvSpPr>
          <p:spPr>
            <a:xfrm>
              <a:off x="3589950" y="3508675"/>
              <a:ext cx="122175" cy="149550"/>
            </a:xfrm>
            <a:custGeom>
              <a:avLst/>
              <a:gdLst/>
              <a:ahLst/>
              <a:cxnLst/>
              <a:rect l="l" t="t" r="r" b="b"/>
              <a:pathLst>
                <a:path w="4887" h="5982" extrusionOk="0">
                  <a:moveTo>
                    <a:pt x="3977" y="1"/>
                  </a:moveTo>
                  <a:cubicBezTo>
                    <a:pt x="3765" y="1"/>
                    <a:pt x="3553" y="82"/>
                    <a:pt x="3392" y="243"/>
                  </a:cubicBezTo>
                  <a:lnTo>
                    <a:pt x="1" y="3639"/>
                  </a:lnTo>
                  <a:lnTo>
                    <a:pt x="1" y="5981"/>
                  </a:lnTo>
                  <a:lnTo>
                    <a:pt x="4563" y="1419"/>
                  </a:lnTo>
                  <a:cubicBezTo>
                    <a:pt x="4886" y="1096"/>
                    <a:pt x="4886" y="567"/>
                    <a:pt x="4563" y="243"/>
                  </a:cubicBezTo>
                  <a:cubicBezTo>
                    <a:pt x="4401" y="82"/>
                    <a:pt x="4189" y="1"/>
                    <a:pt x="3977" y="1"/>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6"/>
            <p:cNvSpPr/>
            <p:nvPr/>
          </p:nvSpPr>
          <p:spPr>
            <a:xfrm>
              <a:off x="3467700" y="3583525"/>
              <a:ext cx="122275" cy="149650"/>
            </a:xfrm>
            <a:custGeom>
              <a:avLst/>
              <a:gdLst/>
              <a:ahLst/>
              <a:cxnLst/>
              <a:rect l="l" t="t" r="r" b="b"/>
              <a:pathLst>
                <a:path w="4891" h="5986" extrusionOk="0">
                  <a:moveTo>
                    <a:pt x="909" y="0"/>
                  </a:moveTo>
                  <a:cubicBezTo>
                    <a:pt x="697" y="0"/>
                    <a:pt x="486" y="81"/>
                    <a:pt x="324" y="243"/>
                  </a:cubicBezTo>
                  <a:cubicBezTo>
                    <a:pt x="0" y="566"/>
                    <a:pt x="0" y="1095"/>
                    <a:pt x="324" y="1418"/>
                  </a:cubicBezTo>
                  <a:lnTo>
                    <a:pt x="4891" y="5985"/>
                  </a:lnTo>
                  <a:lnTo>
                    <a:pt x="4891" y="3638"/>
                  </a:lnTo>
                  <a:lnTo>
                    <a:pt x="1495" y="243"/>
                  </a:lnTo>
                  <a:cubicBezTo>
                    <a:pt x="1333" y="81"/>
                    <a:pt x="1121" y="0"/>
                    <a:pt x="909" y="0"/>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6"/>
            <p:cNvSpPr/>
            <p:nvPr/>
          </p:nvSpPr>
          <p:spPr>
            <a:xfrm>
              <a:off x="3588100" y="3508725"/>
              <a:ext cx="3625" cy="256125"/>
            </a:xfrm>
            <a:custGeom>
              <a:avLst/>
              <a:gdLst/>
              <a:ahLst/>
              <a:cxnLst/>
              <a:rect l="l" t="t" r="r" b="b"/>
              <a:pathLst>
                <a:path w="145" h="10245" extrusionOk="0">
                  <a:moveTo>
                    <a:pt x="0" y="1"/>
                  </a:moveTo>
                  <a:lnTo>
                    <a:pt x="0" y="10244"/>
                  </a:lnTo>
                  <a:lnTo>
                    <a:pt x="144" y="10244"/>
                  </a:lnTo>
                  <a:lnTo>
                    <a:pt x="144"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6"/>
            <p:cNvSpPr/>
            <p:nvPr/>
          </p:nvSpPr>
          <p:spPr>
            <a:xfrm>
              <a:off x="3502325" y="3377525"/>
              <a:ext cx="177775" cy="138275"/>
            </a:xfrm>
            <a:custGeom>
              <a:avLst/>
              <a:gdLst/>
              <a:ahLst/>
              <a:cxnLst/>
              <a:rect l="l" t="t" r="r" b="b"/>
              <a:pathLst>
                <a:path w="7111" h="5531" extrusionOk="0">
                  <a:moveTo>
                    <a:pt x="1268" y="1"/>
                  </a:moveTo>
                  <a:cubicBezTo>
                    <a:pt x="1" y="1268"/>
                    <a:pt x="1" y="3317"/>
                    <a:pt x="1268" y="4580"/>
                  </a:cubicBezTo>
                  <a:cubicBezTo>
                    <a:pt x="1900" y="5214"/>
                    <a:pt x="2728" y="5531"/>
                    <a:pt x="3556" y="5531"/>
                  </a:cubicBezTo>
                  <a:cubicBezTo>
                    <a:pt x="4385" y="5531"/>
                    <a:pt x="5214" y="5214"/>
                    <a:pt x="5848" y="4580"/>
                  </a:cubicBezTo>
                  <a:cubicBezTo>
                    <a:pt x="7111" y="3317"/>
                    <a:pt x="7111" y="1268"/>
                    <a:pt x="5848" y="1"/>
                  </a:cubicBezTo>
                  <a:lnTo>
                    <a:pt x="3558" y="2290"/>
                  </a:lnTo>
                  <a:lnTo>
                    <a:pt x="1268"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6"/>
            <p:cNvSpPr/>
            <p:nvPr/>
          </p:nvSpPr>
          <p:spPr>
            <a:xfrm>
              <a:off x="3559575" y="3320275"/>
              <a:ext cx="63275" cy="114525"/>
            </a:xfrm>
            <a:custGeom>
              <a:avLst/>
              <a:gdLst/>
              <a:ahLst/>
              <a:cxnLst/>
              <a:rect l="l" t="t" r="r" b="b"/>
              <a:pathLst>
                <a:path w="2531" h="4581" extrusionOk="0">
                  <a:moveTo>
                    <a:pt x="1268" y="1"/>
                  </a:moveTo>
                  <a:cubicBezTo>
                    <a:pt x="1" y="1268"/>
                    <a:pt x="1" y="3317"/>
                    <a:pt x="1268" y="4580"/>
                  </a:cubicBezTo>
                  <a:cubicBezTo>
                    <a:pt x="2531" y="3317"/>
                    <a:pt x="2531" y="1268"/>
                    <a:pt x="1268"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6"/>
            <p:cNvSpPr/>
            <p:nvPr/>
          </p:nvSpPr>
          <p:spPr>
            <a:xfrm>
              <a:off x="3536850" y="3400150"/>
              <a:ext cx="54875" cy="34325"/>
            </a:xfrm>
            <a:custGeom>
              <a:avLst/>
              <a:gdLst/>
              <a:ahLst/>
              <a:cxnLst/>
              <a:rect l="l" t="t" r="r" b="b"/>
              <a:pathLst>
                <a:path w="2195" h="1373" extrusionOk="0">
                  <a:moveTo>
                    <a:pt x="36" y="0"/>
                  </a:moveTo>
                  <a:lnTo>
                    <a:pt x="1" y="61"/>
                  </a:lnTo>
                  <a:lnTo>
                    <a:pt x="2155" y="1372"/>
                  </a:lnTo>
                  <a:lnTo>
                    <a:pt x="2194" y="1311"/>
                  </a:lnTo>
                  <a:lnTo>
                    <a:pt x="3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3529100" y="3420250"/>
              <a:ext cx="62300" cy="14100"/>
            </a:xfrm>
            <a:custGeom>
              <a:avLst/>
              <a:gdLst/>
              <a:ahLst/>
              <a:cxnLst/>
              <a:rect l="l" t="t" r="r" b="b"/>
              <a:pathLst>
                <a:path w="2492" h="564" extrusionOk="0">
                  <a:moveTo>
                    <a:pt x="18" y="0"/>
                  </a:moveTo>
                  <a:lnTo>
                    <a:pt x="0" y="70"/>
                  </a:lnTo>
                  <a:lnTo>
                    <a:pt x="2478" y="564"/>
                  </a:lnTo>
                  <a:lnTo>
                    <a:pt x="2491" y="490"/>
                  </a:lnTo>
                  <a:lnTo>
                    <a:pt x="18"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6"/>
            <p:cNvSpPr/>
            <p:nvPr/>
          </p:nvSpPr>
          <p:spPr>
            <a:xfrm>
              <a:off x="3528550" y="3432800"/>
              <a:ext cx="62725" cy="11500"/>
            </a:xfrm>
            <a:custGeom>
              <a:avLst/>
              <a:gdLst/>
              <a:ahLst/>
              <a:cxnLst/>
              <a:rect l="l" t="t" r="r" b="b"/>
              <a:pathLst>
                <a:path w="2509" h="460" extrusionOk="0">
                  <a:moveTo>
                    <a:pt x="2496" y="1"/>
                  </a:moveTo>
                  <a:lnTo>
                    <a:pt x="1" y="385"/>
                  </a:lnTo>
                  <a:lnTo>
                    <a:pt x="14" y="460"/>
                  </a:lnTo>
                  <a:lnTo>
                    <a:pt x="2509" y="75"/>
                  </a:lnTo>
                  <a:lnTo>
                    <a:pt x="2496"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a:off x="3535425" y="3432925"/>
              <a:ext cx="56200" cy="31925"/>
            </a:xfrm>
            <a:custGeom>
              <a:avLst/>
              <a:gdLst/>
              <a:ahLst/>
              <a:cxnLst/>
              <a:rect l="l" t="t" r="r" b="b"/>
              <a:pathLst>
                <a:path w="2248" h="1277" extrusionOk="0">
                  <a:moveTo>
                    <a:pt x="2212" y="0"/>
                  </a:moveTo>
                  <a:lnTo>
                    <a:pt x="1" y="1215"/>
                  </a:lnTo>
                  <a:lnTo>
                    <a:pt x="36" y="1276"/>
                  </a:lnTo>
                  <a:lnTo>
                    <a:pt x="2247" y="66"/>
                  </a:lnTo>
                  <a:lnTo>
                    <a:pt x="221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a:off x="3548875" y="3433250"/>
              <a:ext cx="42950" cy="48625"/>
            </a:xfrm>
            <a:custGeom>
              <a:avLst/>
              <a:gdLst/>
              <a:ahLst/>
              <a:cxnLst/>
              <a:rect l="l" t="t" r="r" b="b"/>
              <a:pathLst>
                <a:path w="1718" h="1945" extrusionOk="0">
                  <a:moveTo>
                    <a:pt x="1665" y="0"/>
                  </a:moveTo>
                  <a:lnTo>
                    <a:pt x="0" y="1897"/>
                  </a:lnTo>
                  <a:lnTo>
                    <a:pt x="57" y="1945"/>
                  </a:lnTo>
                  <a:lnTo>
                    <a:pt x="1718" y="48"/>
                  </a:lnTo>
                  <a:lnTo>
                    <a:pt x="1665"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3567550" y="3433250"/>
              <a:ext cx="24600" cy="59450"/>
            </a:xfrm>
            <a:custGeom>
              <a:avLst/>
              <a:gdLst/>
              <a:ahLst/>
              <a:cxnLst/>
              <a:rect l="l" t="t" r="r" b="b"/>
              <a:pathLst>
                <a:path w="984" h="2378" extrusionOk="0">
                  <a:moveTo>
                    <a:pt x="914" y="0"/>
                  </a:moveTo>
                  <a:lnTo>
                    <a:pt x="1" y="2351"/>
                  </a:lnTo>
                  <a:lnTo>
                    <a:pt x="66" y="2378"/>
                  </a:lnTo>
                  <a:lnTo>
                    <a:pt x="984" y="26"/>
                  </a:lnTo>
                  <a:lnTo>
                    <a:pt x="91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p:nvPr/>
          </p:nvSpPr>
          <p:spPr>
            <a:xfrm>
              <a:off x="3588975" y="3433575"/>
              <a:ext cx="3175" cy="63175"/>
            </a:xfrm>
            <a:custGeom>
              <a:avLst/>
              <a:gdLst/>
              <a:ahLst/>
              <a:cxnLst/>
              <a:rect l="l" t="t" r="r" b="b"/>
              <a:pathLst>
                <a:path w="127" h="2527" extrusionOk="0">
                  <a:moveTo>
                    <a:pt x="53" y="0"/>
                  </a:moveTo>
                  <a:lnTo>
                    <a:pt x="0" y="2526"/>
                  </a:lnTo>
                  <a:lnTo>
                    <a:pt x="75" y="2526"/>
                  </a:lnTo>
                  <a:lnTo>
                    <a:pt x="127" y="5"/>
                  </a:lnTo>
                  <a:lnTo>
                    <a:pt x="53"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3590400" y="3433350"/>
              <a:ext cx="22075" cy="60325"/>
            </a:xfrm>
            <a:custGeom>
              <a:avLst/>
              <a:gdLst/>
              <a:ahLst/>
              <a:cxnLst/>
              <a:rect l="l" t="t" r="r" b="b"/>
              <a:pathLst>
                <a:path w="883" h="2413" extrusionOk="0">
                  <a:moveTo>
                    <a:pt x="70" y="1"/>
                  </a:moveTo>
                  <a:lnTo>
                    <a:pt x="0" y="22"/>
                  </a:lnTo>
                  <a:lnTo>
                    <a:pt x="813" y="2413"/>
                  </a:lnTo>
                  <a:lnTo>
                    <a:pt x="883" y="2391"/>
                  </a:lnTo>
                  <a:lnTo>
                    <a:pt x="70"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6"/>
            <p:cNvSpPr/>
            <p:nvPr/>
          </p:nvSpPr>
          <p:spPr>
            <a:xfrm>
              <a:off x="3590500" y="3433025"/>
              <a:ext cx="41000" cy="50400"/>
            </a:xfrm>
            <a:custGeom>
              <a:avLst/>
              <a:gdLst/>
              <a:ahLst/>
              <a:cxnLst/>
              <a:rect l="l" t="t" r="r" b="b"/>
              <a:pathLst>
                <a:path w="1640" h="2016" extrusionOk="0">
                  <a:moveTo>
                    <a:pt x="57" y="1"/>
                  </a:moveTo>
                  <a:lnTo>
                    <a:pt x="0" y="49"/>
                  </a:lnTo>
                  <a:lnTo>
                    <a:pt x="1582" y="2015"/>
                  </a:lnTo>
                  <a:lnTo>
                    <a:pt x="1639" y="1967"/>
                  </a:lnTo>
                  <a:lnTo>
                    <a:pt x="57"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6"/>
            <p:cNvSpPr/>
            <p:nvPr/>
          </p:nvSpPr>
          <p:spPr>
            <a:xfrm>
              <a:off x="3590725" y="3432925"/>
              <a:ext cx="54975" cy="34200"/>
            </a:xfrm>
            <a:custGeom>
              <a:avLst/>
              <a:gdLst/>
              <a:ahLst/>
              <a:cxnLst/>
              <a:rect l="l" t="t" r="r" b="b"/>
              <a:pathLst>
                <a:path w="2199" h="1368" extrusionOk="0">
                  <a:moveTo>
                    <a:pt x="39" y="0"/>
                  </a:moveTo>
                  <a:lnTo>
                    <a:pt x="0" y="61"/>
                  </a:lnTo>
                  <a:lnTo>
                    <a:pt x="2159" y="1368"/>
                  </a:lnTo>
                  <a:lnTo>
                    <a:pt x="2198" y="1307"/>
                  </a:lnTo>
                  <a:lnTo>
                    <a:pt x="3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6"/>
            <p:cNvSpPr/>
            <p:nvPr/>
          </p:nvSpPr>
          <p:spPr>
            <a:xfrm>
              <a:off x="3591050" y="3432800"/>
              <a:ext cx="62300" cy="14025"/>
            </a:xfrm>
            <a:custGeom>
              <a:avLst/>
              <a:gdLst/>
              <a:ahLst/>
              <a:cxnLst/>
              <a:rect l="l" t="t" r="r" b="b"/>
              <a:pathLst>
                <a:path w="2492" h="561" extrusionOk="0">
                  <a:moveTo>
                    <a:pt x="13" y="1"/>
                  </a:moveTo>
                  <a:lnTo>
                    <a:pt x="0" y="71"/>
                  </a:lnTo>
                  <a:lnTo>
                    <a:pt x="2474" y="560"/>
                  </a:lnTo>
                  <a:lnTo>
                    <a:pt x="2491" y="490"/>
                  </a:lnTo>
                  <a:lnTo>
                    <a:pt x="13"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6"/>
            <p:cNvSpPr/>
            <p:nvPr/>
          </p:nvSpPr>
          <p:spPr>
            <a:xfrm>
              <a:off x="3590925" y="3423200"/>
              <a:ext cx="62625" cy="11500"/>
            </a:xfrm>
            <a:custGeom>
              <a:avLst/>
              <a:gdLst/>
              <a:ahLst/>
              <a:cxnLst/>
              <a:rect l="l" t="t" r="r" b="b"/>
              <a:pathLst>
                <a:path w="2505" h="460" extrusionOk="0">
                  <a:moveTo>
                    <a:pt x="2496" y="0"/>
                  </a:moveTo>
                  <a:lnTo>
                    <a:pt x="1" y="385"/>
                  </a:lnTo>
                  <a:lnTo>
                    <a:pt x="10" y="459"/>
                  </a:lnTo>
                  <a:lnTo>
                    <a:pt x="2505" y="74"/>
                  </a:lnTo>
                  <a:lnTo>
                    <a:pt x="249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6"/>
            <p:cNvSpPr/>
            <p:nvPr/>
          </p:nvSpPr>
          <p:spPr>
            <a:xfrm>
              <a:off x="3590725" y="3402550"/>
              <a:ext cx="56175" cy="31925"/>
            </a:xfrm>
            <a:custGeom>
              <a:avLst/>
              <a:gdLst/>
              <a:ahLst/>
              <a:cxnLst/>
              <a:rect l="l" t="t" r="r" b="b"/>
              <a:pathLst>
                <a:path w="2247" h="1277" extrusionOk="0">
                  <a:moveTo>
                    <a:pt x="2211" y="0"/>
                  </a:moveTo>
                  <a:lnTo>
                    <a:pt x="0" y="1215"/>
                  </a:lnTo>
                  <a:lnTo>
                    <a:pt x="35" y="1276"/>
                  </a:lnTo>
                  <a:lnTo>
                    <a:pt x="2246" y="66"/>
                  </a:lnTo>
                  <a:lnTo>
                    <a:pt x="2211"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6"/>
            <p:cNvSpPr/>
            <p:nvPr/>
          </p:nvSpPr>
          <p:spPr>
            <a:xfrm>
              <a:off x="3587875" y="3533050"/>
              <a:ext cx="97700" cy="97300"/>
            </a:xfrm>
            <a:custGeom>
              <a:avLst/>
              <a:gdLst/>
              <a:ahLst/>
              <a:cxnLst/>
              <a:rect l="l" t="t" r="r" b="b"/>
              <a:pathLst>
                <a:path w="3908" h="3892" extrusionOk="0">
                  <a:moveTo>
                    <a:pt x="3827" y="0"/>
                  </a:moveTo>
                  <a:cubicBezTo>
                    <a:pt x="3808" y="0"/>
                    <a:pt x="3789" y="7"/>
                    <a:pt x="3776" y="20"/>
                  </a:cubicBezTo>
                  <a:lnTo>
                    <a:pt x="31" y="3765"/>
                  </a:lnTo>
                  <a:cubicBezTo>
                    <a:pt x="1" y="3796"/>
                    <a:pt x="1" y="3839"/>
                    <a:pt x="31" y="3870"/>
                  </a:cubicBezTo>
                  <a:cubicBezTo>
                    <a:pt x="44" y="3883"/>
                    <a:pt x="62" y="3892"/>
                    <a:pt x="84" y="3892"/>
                  </a:cubicBezTo>
                  <a:cubicBezTo>
                    <a:pt x="101" y="3892"/>
                    <a:pt x="119" y="3883"/>
                    <a:pt x="132" y="3870"/>
                  </a:cubicBezTo>
                  <a:lnTo>
                    <a:pt x="3877" y="125"/>
                  </a:lnTo>
                  <a:cubicBezTo>
                    <a:pt x="3907" y="94"/>
                    <a:pt x="3907" y="51"/>
                    <a:pt x="3877" y="20"/>
                  </a:cubicBezTo>
                  <a:cubicBezTo>
                    <a:pt x="3864" y="7"/>
                    <a:pt x="3845" y="0"/>
                    <a:pt x="3827"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6"/>
            <p:cNvSpPr/>
            <p:nvPr/>
          </p:nvSpPr>
          <p:spPr>
            <a:xfrm>
              <a:off x="3495225" y="3609550"/>
              <a:ext cx="96725" cy="96400"/>
            </a:xfrm>
            <a:custGeom>
              <a:avLst/>
              <a:gdLst/>
              <a:ahLst/>
              <a:cxnLst/>
              <a:rect l="l" t="t" r="r" b="b"/>
              <a:pathLst>
                <a:path w="3869" h="3856" extrusionOk="0">
                  <a:moveTo>
                    <a:pt x="79" y="0"/>
                  </a:moveTo>
                  <a:cubicBezTo>
                    <a:pt x="61" y="0"/>
                    <a:pt x="42" y="8"/>
                    <a:pt x="27" y="23"/>
                  </a:cubicBezTo>
                  <a:cubicBezTo>
                    <a:pt x="1" y="50"/>
                    <a:pt x="1" y="98"/>
                    <a:pt x="27" y="124"/>
                  </a:cubicBezTo>
                  <a:lnTo>
                    <a:pt x="3737" y="3834"/>
                  </a:lnTo>
                  <a:cubicBezTo>
                    <a:pt x="3750" y="3847"/>
                    <a:pt x="3768" y="3856"/>
                    <a:pt x="3790" y="3856"/>
                  </a:cubicBezTo>
                  <a:cubicBezTo>
                    <a:pt x="3807" y="3856"/>
                    <a:pt x="3825" y="3847"/>
                    <a:pt x="3838" y="3834"/>
                  </a:cubicBezTo>
                  <a:cubicBezTo>
                    <a:pt x="3868" y="3804"/>
                    <a:pt x="3868" y="3760"/>
                    <a:pt x="3838" y="3729"/>
                  </a:cubicBezTo>
                  <a:lnTo>
                    <a:pt x="132" y="23"/>
                  </a:lnTo>
                  <a:cubicBezTo>
                    <a:pt x="117" y="8"/>
                    <a:pt x="98" y="0"/>
                    <a:pt x="79"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6"/>
          <p:cNvGrpSpPr/>
          <p:nvPr/>
        </p:nvGrpSpPr>
        <p:grpSpPr>
          <a:xfrm>
            <a:off x="8394091" y="4130211"/>
            <a:ext cx="692285" cy="1259170"/>
            <a:chOff x="3467700" y="3320275"/>
            <a:chExt cx="244425" cy="444575"/>
          </a:xfrm>
        </p:grpSpPr>
        <p:sp>
          <p:nvSpPr>
            <p:cNvPr id="384" name="Google Shape;384;p16"/>
            <p:cNvSpPr/>
            <p:nvPr/>
          </p:nvSpPr>
          <p:spPr>
            <a:xfrm>
              <a:off x="3589950" y="3508675"/>
              <a:ext cx="122175" cy="149550"/>
            </a:xfrm>
            <a:custGeom>
              <a:avLst/>
              <a:gdLst/>
              <a:ahLst/>
              <a:cxnLst/>
              <a:rect l="l" t="t" r="r" b="b"/>
              <a:pathLst>
                <a:path w="4887" h="5982" extrusionOk="0">
                  <a:moveTo>
                    <a:pt x="3977" y="1"/>
                  </a:moveTo>
                  <a:cubicBezTo>
                    <a:pt x="3765" y="1"/>
                    <a:pt x="3553" y="82"/>
                    <a:pt x="3392" y="243"/>
                  </a:cubicBezTo>
                  <a:lnTo>
                    <a:pt x="1" y="3639"/>
                  </a:lnTo>
                  <a:lnTo>
                    <a:pt x="1" y="5981"/>
                  </a:lnTo>
                  <a:lnTo>
                    <a:pt x="4563" y="1419"/>
                  </a:lnTo>
                  <a:cubicBezTo>
                    <a:pt x="4886" y="1096"/>
                    <a:pt x="4886" y="567"/>
                    <a:pt x="4563" y="243"/>
                  </a:cubicBezTo>
                  <a:cubicBezTo>
                    <a:pt x="4401" y="82"/>
                    <a:pt x="4189" y="1"/>
                    <a:pt x="3977" y="1"/>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6"/>
            <p:cNvSpPr/>
            <p:nvPr/>
          </p:nvSpPr>
          <p:spPr>
            <a:xfrm>
              <a:off x="3467700" y="3583525"/>
              <a:ext cx="122275" cy="149650"/>
            </a:xfrm>
            <a:custGeom>
              <a:avLst/>
              <a:gdLst/>
              <a:ahLst/>
              <a:cxnLst/>
              <a:rect l="l" t="t" r="r" b="b"/>
              <a:pathLst>
                <a:path w="4891" h="5986" extrusionOk="0">
                  <a:moveTo>
                    <a:pt x="909" y="0"/>
                  </a:moveTo>
                  <a:cubicBezTo>
                    <a:pt x="697" y="0"/>
                    <a:pt x="486" y="81"/>
                    <a:pt x="324" y="243"/>
                  </a:cubicBezTo>
                  <a:cubicBezTo>
                    <a:pt x="0" y="566"/>
                    <a:pt x="0" y="1095"/>
                    <a:pt x="324" y="1418"/>
                  </a:cubicBezTo>
                  <a:lnTo>
                    <a:pt x="4891" y="5985"/>
                  </a:lnTo>
                  <a:lnTo>
                    <a:pt x="4891" y="3638"/>
                  </a:lnTo>
                  <a:lnTo>
                    <a:pt x="1495" y="243"/>
                  </a:lnTo>
                  <a:cubicBezTo>
                    <a:pt x="1333" y="81"/>
                    <a:pt x="1121" y="0"/>
                    <a:pt x="909" y="0"/>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6"/>
            <p:cNvSpPr/>
            <p:nvPr/>
          </p:nvSpPr>
          <p:spPr>
            <a:xfrm>
              <a:off x="3588100" y="3508725"/>
              <a:ext cx="3625" cy="256125"/>
            </a:xfrm>
            <a:custGeom>
              <a:avLst/>
              <a:gdLst/>
              <a:ahLst/>
              <a:cxnLst/>
              <a:rect l="l" t="t" r="r" b="b"/>
              <a:pathLst>
                <a:path w="145" h="10245" extrusionOk="0">
                  <a:moveTo>
                    <a:pt x="0" y="1"/>
                  </a:moveTo>
                  <a:lnTo>
                    <a:pt x="0" y="10244"/>
                  </a:lnTo>
                  <a:lnTo>
                    <a:pt x="144" y="10244"/>
                  </a:lnTo>
                  <a:lnTo>
                    <a:pt x="144"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6"/>
            <p:cNvSpPr/>
            <p:nvPr/>
          </p:nvSpPr>
          <p:spPr>
            <a:xfrm>
              <a:off x="3502325" y="3377525"/>
              <a:ext cx="177775" cy="138275"/>
            </a:xfrm>
            <a:custGeom>
              <a:avLst/>
              <a:gdLst/>
              <a:ahLst/>
              <a:cxnLst/>
              <a:rect l="l" t="t" r="r" b="b"/>
              <a:pathLst>
                <a:path w="7111" h="5531" extrusionOk="0">
                  <a:moveTo>
                    <a:pt x="1268" y="1"/>
                  </a:moveTo>
                  <a:cubicBezTo>
                    <a:pt x="1" y="1268"/>
                    <a:pt x="1" y="3317"/>
                    <a:pt x="1268" y="4580"/>
                  </a:cubicBezTo>
                  <a:cubicBezTo>
                    <a:pt x="1900" y="5214"/>
                    <a:pt x="2728" y="5531"/>
                    <a:pt x="3556" y="5531"/>
                  </a:cubicBezTo>
                  <a:cubicBezTo>
                    <a:pt x="4385" y="5531"/>
                    <a:pt x="5214" y="5214"/>
                    <a:pt x="5848" y="4580"/>
                  </a:cubicBezTo>
                  <a:cubicBezTo>
                    <a:pt x="7111" y="3317"/>
                    <a:pt x="7111" y="1268"/>
                    <a:pt x="5848" y="1"/>
                  </a:cubicBezTo>
                  <a:lnTo>
                    <a:pt x="3558" y="2290"/>
                  </a:lnTo>
                  <a:lnTo>
                    <a:pt x="1268"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6"/>
            <p:cNvSpPr/>
            <p:nvPr/>
          </p:nvSpPr>
          <p:spPr>
            <a:xfrm>
              <a:off x="3559575" y="3320275"/>
              <a:ext cx="63275" cy="114525"/>
            </a:xfrm>
            <a:custGeom>
              <a:avLst/>
              <a:gdLst/>
              <a:ahLst/>
              <a:cxnLst/>
              <a:rect l="l" t="t" r="r" b="b"/>
              <a:pathLst>
                <a:path w="2531" h="4581" extrusionOk="0">
                  <a:moveTo>
                    <a:pt x="1268" y="1"/>
                  </a:moveTo>
                  <a:cubicBezTo>
                    <a:pt x="1" y="1268"/>
                    <a:pt x="1" y="3317"/>
                    <a:pt x="1268" y="4580"/>
                  </a:cubicBezTo>
                  <a:cubicBezTo>
                    <a:pt x="2531" y="3317"/>
                    <a:pt x="2531" y="1268"/>
                    <a:pt x="1268"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6"/>
            <p:cNvSpPr/>
            <p:nvPr/>
          </p:nvSpPr>
          <p:spPr>
            <a:xfrm>
              <a:off x="3536850" y="3400150"/>
              <a:ext cx="54875" cy="34325"/>
            </a:xfrm>
            <a:custGeom>
              <a:avLst/>
              <a:gdLst/>
              <a:ahLst/>
              <a:cxnLst/>
              <a:rect l="l" t="t" r="r" b="b"/>
              <a:pathLst>
                <a:path w="2195" h="1373" extrusionOk="0">
                  <a:moveTo>
                    <a:pt x="36" y="0"/>
                  </a:moveTo>
                  <a:lnTo>
                    <a:pt x="1" y="61"/>
                  </a:lnTo>
                  <a:lnTo>
                    <a:pt x="2155" y="1372"/>
                  </a:lnTo>
                  <a:lnTo>
                    <a:pt x="2194" y="1311"/>
                  </a:lnTo>
                  <a:lnTo>
                    <a:pt x="3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6"/>
            <p:cNvSpPr/>
            <p:nvPr/>
          </p:nvSpPr>
          <p:spPr>
            <a:xfrm>
              <a:off x="3529100" y="3420250"/>
              <a:ext cx="62300" cy="14100"/>
            </a:xfrm>
            <a:custGeom>
              <a:avLst/>
              <a:gdLst/>
              <a:ahLst/>
              <a:cxnLst/>
              <a:rect l="l" t="t" r="r" b="b"/>
              <a:pathLst>
                <a:path w="2492" h="564" extrusionOk="0">
                  <a:moveTo>
                    <a:pt x="18" y="0"/>
                  </a:moveTo>
                  <a:lnTo>
                    <a:pt x="0" y="70"/>
                  </a:lnTo>
                  <a:lnTo>
                    <a:pt x="2478" y="564"/>
                  </a:lnTo>
                  <a:lnTo>
                    <a:pt x="2491" y="490"/>
                  </a:lnTo>
                  <a:lnTo>
                    <a:pt x="18"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6"/>
            <p:cNvSpPr/>
            <p:nvPr/>
          </p:nvSpPr>
          <p:spPr>
            <a:xfrm>
              <a:off x="3528550" y="3432800"/>
              <a:ext cx="62725" cy="11500"/>
            </a:xfrm>
            <a:custGeom>
              <a:avLst/>
              <a:gdLst/>
              <a:ahLst/>
              <a:cxnLst/>
              <a:rect l="l" t="t" r="r" b="b"/>
              <a:pathLst>
                <a:path w="2509" h="460" extrusionOk="0">
                  <a:moveTo>
                    <a:pt x="2496" y="1"/>
                  </a:moveTo>
                  <a:lnTo>
                    <a:pt x="1" y="385"/>
                  </a:lnTo>
                  <a:lnTo>
                    <a:pt x="14" y="460"/>
                  </a:lnTo>
                  <a:lnTo>
                    <a:pt x="2509" y="75"/>
                  </a:lnTo>
                  <a:lnTo>
                    <a:pt x="2496"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6"/>
            <p:cNvSpPr/>
            <p:nvPr/>
          </p:nvSpPr>
          <p:spPr>
            <a:xfrm>
              <a:off x="3535425" y="3432925"/>
              <a:ext cx="56200" cy="31925"/>
            </a:xfrm>
            <a:custGeom>
              <a:avLst/>
              <a:gdLst/>
              <a:ahLst/>
              <a:cxnLst/>
              <a:rect l="l" t="t" r="r" b="b"/>
              <a:pathLst>
                <a:path w="2248" h="1277" extrusionOk="0">
                  <a:moveTo>
                    <a:pt x="2212" y="0"/>
                  </a:moveTo>
                  <a:lnTo>
                    <a:pt x="1" y="1215"/>
                  </a:lnTo>
                  <a:lnTo>
                    <a:pt x="36" y="1276"/>
                  </a:lnTo>
                  <a:lnTo>
                    <a:pt x="2247" y="66"/>
                  </a:lnTo>
                  <a:lnTo>
                    <a:pt x="221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6"/>
            <p:cNvSpPr/>
            <p:nvPr/>
          </p:nvSpPr>
          <p:spPr>
            <a:xfrm>
              <a:off x="3548875" y="3433250"/>
              <a:ext cx="42950" cy="48625"/>
            </a:xfrm>
            <a:custGeom>
              <a:avLst/>
              <a:gdLst/>
              <a:ahLst/>
              <a:cxnLst/>
              <a:rect l="l" t="t" r="r" b="b"/>
              <a:pathLst>
                <a:path w="1718" h="1945" extrusionOk="0">
                  <a:moveTo>
                    <a:pt x="1665" y="0"/>
                  </a:moveTo>
                  <a:lnTo>
                    <a:pt x="0" y="1897"/>
                  </a:lnTo>
                  <a:lnTo>
                    <a:pt x="57" y="1945"/>
                  </a:lnTo>
                  <a:lnTo>
                    <a:pt x="1718" y="48"/>
                  </a:lnTo>
                  <a:lnTo>
                    <a:pt x="1665"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6"/>
            <p:cNvSpPr/>
            <p:nvPr/>
          </p:nvSpPr>
          <p:spPr>
            <a:xfrm>
              <a:off x="3567550" y="3433250"/>
              <a:ext cx="24600" cy="59450"/>
            </a:xfrm>
            <a:custGeom>
              <a:avLst/>
              <a:gdLst/>
              <a:ahLst/>
              <a:cxnLst/>
              <a:rect l="l" t="t" r="r" b="b"/>
              <a:pathLst>
                <a:path w="984" h="2378" extrusionOk="0">
                  <a:moveTo>
                    <a:pt x="914" y="0"/>
                  </a:moveTo>
                  <a:lnTo>
                    <a:pt x="1" y="2351"/>
                  </a:lnTo>
                  <a:lnTo>
                    <a:pt x="66" y="2378"/>
                  </a:lnTo>
                  <a:lnTo>
                    <a:pt x="984" y="26"/>
                  </a:lnTo>
                  <a:lnTo>
                    <a:pt x="91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6"/>
            <p:cNvSpPr/>
            <p:nvPr/>
          </p:nvSpPr>
          <p:spPr>
            <a:xfrm>
              <a:off x="3588975" y="3433575"/>
              <a:ext cx="3175" cy="63175"/>
            </a:xfrm>
            <a:custGeom>
              <a:avLst/>
              <a:gdLst/>
              <a:ahLst/>
              <a:cxnLst/>
              <a:rect l="l" t="t" r="r" b="b"/>
              <a:pathLst>
                <a:path w="127" h="2527" extrusionOk="0">
                  <a:moveTo>
                    <a:pt x="53" y="0"/>
                  </a:moveTo>
                  <a:lnTo>
                    <a:pt x="0" y="2526"/>
                  </a:lnTo>
                  <a:lnTo>
                    <a:pt x="75" y="2526"/>
                  </a:lnTo>
                  <a:lnTo>
                    <a:pt x="127" y="5"/>
                  </a:lnTo>
                  <a:lnTo>
                    <a:pt x="53"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3590400" y="3433350"/>
              <a:ext cx="22075" cy="60325"/>
            </a:xfrm>
            <a:custGeom>
              <a:avLst/>
              <a:gdLst/>
              <a:ahLst/>
              <a:cxnLst/>
              <a:rect l="l" t="t" r="r" b="b"/>
              <a:pathLst>
                <a:path w="883" h="2413" extrusionOk="0">
                  <a:moveTo>
                    <a:pt x="70" y="1"/>
                  </a:moveTo>
                  <a:lnTo>
                    <a:pt x="0" y="22"/>
                  </a:lnTo>
                  <a:lnTo>
                    <a:pt x="813" y="2413"/>
                  </a:lnTo>
                  <a:lnTo>
                    <a:pt x="883" y="2391"/>
                  </a:lnTo>
                  <a:lnTo>
                    <a:pt x="70"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6"/>
            <p:cNvSpPr/>
            <p:nvPr/>
          </p:nvSpPr>
          <p:spPr>
            <a:xfrm>
              <a:off x="3590500" y="3433025"/>
              <a:ext cx="41000" cy="50400"/>
            </a:xfrm>
            <a:custGeom>
              <a:avLst/>
              <a:gdLst/>
              <a:ahLst/>
              <a:cxnLst/>
              <a:rect l="l" t="t" r="r" b="b"/>
              <a:pathLst>
                <a:path w="1640" h="2016" extrusionOk="0">
                  <a:moveTo>
                    <a:pt x="57" y="1"/>
                  </a:moveTo>
                  <a:lnTo>
                    <a:pt x="0" y="49"/>
                  </a:lnTo>
                  <a:lnTo>
                    <a:pt x="1582" y="2015"/>
                  </a:lnTo>
                  <a:lnTo>
                    <a:pt x="1639" y="1967"/>
                  </a:lnTo>
                  <a:lnTo>
                    <a:pt x="57"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6"/>
            <p:cNvSpPr/>
            <p:nvPr/>
          </p:nvSpPr>
          <p:spPr>
            <a:xfrm>
              <a:off x="3590725" y="3432925"/>
              <a:ext cx="54975" cy="34200"/>
            </a:xfrm>
            <a:custGeom>
              <a:avLst/>
              <a:gdLst/>
              <a:ahLst/>
              <a:cxnLst/>
              <a:rect l="l" t="t" r="r" b="b"/>
              <a:pathLst>
                <a:path w="2199" h="1368" extrusionOk="0">
                  <a:moveTo>
                    <a:pt x="39" y="0"/>
                  </a:moveTo>
                  <a:lnTo>
                    <a:pt x="0" y="61"/>
                  </a:lnTo>
                  <a:lnTo>
                    <a:pt x="2159" y="1368"/>
                  </a:lnTo>
                  <a:lnTo>
                    <a:pt x="2198" y="1307"/>
                  </a:lnTo>
                  <a:lnTo>
                    <a:pt x="3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6"/>
            <p:cNvSpPr/>
            <p:nvPr/>
          </p:nvSpPr>
          <p:spPr>
            <a:xfrm>
              <a:off x="3591050" y="3432800"/>
              <a:ext cx="62300" cy="14025"/>
            </a:xfrm>
            <a:custGeom>
              <a:avLst/>
              <a:gdLst/>
              <a:ahLst/>
              <a:cxnLst/>
              <a:rect l="l" t="t" r="r" b="b"/>
              <a:pathLst>
                <a:path w="2492" h="561" extrusionOk="0">
                  <a:moveTo>
                    <a:pt x="13" y="1"/>
                  </a:moveTo>
                  <a:lnTo>
                    <a:pt x="0" y="71"/>
                  </a:lnTo>
                  <a:lnTo>
                    <a:pt x="2474" y="560"/>
                  </a:lnTo>
                  <a:lnTo>
                    <a:pt x="2491" y="490"/>
                  </a:lnTo>
                  <a:lnTo>
                    <a:pt x="13"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a:off x="3590925" y="3423200"/>
              <a:ext cx="62625" cy="11500"/>
            </a:xfrm>
            <a:custGeom>
              <a:avLst/>
              <a:gdLst/>
              <a:ahLst/>
              <a:cxnLst/>
              <a:rect l="l" t="t" r="r" b="b"/>
              <a:pathLst>
                <a:path w="2505" h="460" extrusionOk="0">
                  <a:moveTo>
                    <a:pt x="2496" y="0"/>
                  </a:moveTo>
                  <a:lnTo>
                    <a:pt x="1" y="385"/>
                  </a:lnTo>
                  <a:lnTo>
                    <a:pt x="10" y="459"/>
                  </a:lnTo>
                  <a:lnTo>
                    <a:pt x="2505" y="74"/>
                  </a:lnTo>
                  <a:lnTo>
                    <a:pt x="249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6"/>
            <p:cNvSpPr/>
            <p:nvPr/>
          </p:nvSpPr>
          <p:spPr>
            <a:xfrm>
              <a:off x="3590725" y="3402550"/>
              <a:ext cx="56175" cy="31925"/>
            </a:xfrm>
            <a:custGeom>
              <a:avLst/>
              <a:gdLst/>
              <a:ahLst/>
              <a:cxnLst/>
              <a:rect l="l" t="t" r="r" b="b"/>
              <a:pathLst>
                <a:path w="2247" h="1277" extrusionOk="0">
                  <a:moveTo>
                    <a:pt x="2211" y="0"/>
                  </a:moveTo>
                  <a:lnTo>
                    <a:pt x="0" y="1215"/>
                  </a:lnTo>
                  <a:lnTo>
                    <a:pt x="35" y="1276"/>
                  </a:lnTo>
                  <a:lnTo>
                    <a:pt x="2246" y="66"/>
                  </a:lnTo>
                  <a:lnTo>
                    <a:pt x="2211"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6"/>
            <p:cNvSpPr/>
            <p:nvPr/>
          </p:nvSpPr>
          <p:spPr>
            <a:xfrm>
              <a:off x="3587875" y="3533050"/>
              <a:ext cx="97700" cy="97300"/>
            </a:xfrm>
            <a:custGeom>
              <a:avLst/>
              <a:gdLst/>
              <a:ahLst/>
              <a:cxnLst/>
              <a:rect l="l" t="t" r="r" b="b"/>
              <a:pathLst>
                <a:path w="3908" h="3892" extrusionOk="0">
                  <a:moveTo>
                    <a:pt x="3827" y="0"/>
                  </a:moveTo>
                  <a:cubicBezTo>
                    <a:pt x="3808" y="0"/>
                    <a:pt x="3789" y="7"/>
                    <a:pt x="3776" y="20"/>
                  </a:cubicBezTo>
                  <a:lnTo>
                    <a:pt x="31" y="3765"/>
                  </a:lnTo>
                  <a:cubicBezTo>
                    <a:pt x="1" y="3796"/>
                    <a:pt x="1" y="3839"/>
                    <a:pt x="31" y="3870"/>
                  </a:cubicBezTo>
                  <a:cubicBezTo>
                    <a:pt x="44" y="3883"/>
                    <a:pt x="62" y="3892"/>
                    <a:pt x="84" y="3892"/>
                  </a:cubicBezTo>
                  <a:cubicBezTo>
                    <a:pt x="101" y="3892"/>
                    <a:pt x="119" y="3883"/>
                    <a:pt x="132" y="3870"/>
                  </a:cubicBezTo>
                  <a:lnTo>
                    <a:pt x="3877" y="125"/>
                  </a:lnTo>
                  <a:cubicBezTo>
                    <a:pt x="3907" y="94"/>
                    <a:pt x="3907" y="51"/>
                    <a:pt x="3877" y="20"/>
                  </a:cubicBezTo>
                  <a:cubicBezTo>
                    <a:pt x="3864" y="7"/>
                    <a:pt x="3845" y="0"/>
                    <a:pt x="3827"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6"/>
            <p:cNvSpPr/>
            <p:nvPr/>
          </p:nvSpPr>
          <p:spPr>
            <a:xfrm>
              <a:off x="3495225" y="3609550"/>
              <a:ext cx="96725" cy="96400"/>
            </a:xfrm>
            <a:custGeom>
              <a:avLst/>
              <a:gdLst/>
              <a:ahLst/>
              <a:cxnLst/>
              <a:rect l="l" t="t" r="r" b="b"/>
              <a:pathLst>
                <a:path w="3869" h="3856" extrusionOk="0">
                  <a:moveTo>
                    <a:pt x="79" y="0"/>
                  </a:moveTo>
                  <a:cubicBezTo>
                    <a:pt x="61" y="0"/>
                    <a:pt x="42" y="8"/>
                    <a:pt x="27" y="23"/>
                  </a:cubicBezTo>
                  <a:cubicBezTo>
                    <a:pt x="1" y="50"/>
                    <a:pt x="1" y="98"/>
                    <a:pt x="27" y="124"/>
                  </a:cubicBezTo>
                  <a:lnTo>
                    <a:pt x="3737" y="3834"/>
                  </a:lnTo>
                  <a:cubicBezTo>
                    <a:pt x="3750" y="3847"/>
                    <a:pt x="3768" y="3856"/>
                    <a:pt x="3790" y="3856"/>
                  </a:cubicBezTo>
                  <a:cubicBezTo>
                    <a:pt x="3807" y="3856"/>
                    <a:pt x="3825" y="3847"/>
                    <a:pt x="3838" y="3834"/>
                  </a:cubicBezTo>
                  <a:cubicBezTo>
                    <a:pt x="3868" y="3804"/>
                    <a:pt x="3868" y="3760"/>
                    <a:pt x="3838" y="3729"/>
                  </a:cubicBezTo>
                  <a:lnTo>
                    <a:pt x="132" y="23"/>
                  </a:lnTo>
                  <a:cubicBezTo>
                    <a:pt x="117" y="8"/>
                    <a:pt x="98" y="0"/>
                    <a:pt x="79"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 name="Google Shape;404;p16"/>
          <p:cNvGrpSpPr/>
          <p:nvPr/>
        </p:nvGrpSpPr>
        <p:grpSpPr>
          <a:xfrm rot="-5400000">
            <a:off x="-11025" y="4133540"/>
            <a:ext cx="366291" cy="857942"/>
            <a:chOff x="6776500" y="960425"/>
            <a:chExt cx="414450" cy="1368110"/>
          </a:xfrm>
        </p:grpSpPr>
        <p:sp>
          <p:nvSpPr>
            <p:cNvPr id="405" name="Google Shape;405;p16"/>
            <p:cNvSpPr/>
            <p:nvPr/>
          </p:nvSpPr>
          <p:spPr>
            <a:xfrm>
              <a:off x="7099064" y="960425"/>
              <a:ext cx="91886" cy="1368110"/>
            </a:xfrm>
            <a:custGeom>
              <a:avLst/>
              <a:gdLst/>
              <a:ahLst/>
              <a:cxnLst/>
              <a:rect l="l" t="t" r="r" b="b"/>
              <a:pathLst>
                <a:path w="1469" h="27222" extrusionOk="0">
                  <a:moveTo>
                    <a:pt x="0" y="0"/>
                  </a:moveTo>
                  <a:lnTo>
                    <a:pt x="0" y="27221"/>
                  </a:lnTo>
                  <a:lnTo>
                    <a:pt x="1468" y="27221"/>
                  </a:lnTo>
                  <a:lnTo>
                    <a:pt x="1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6"/>
            <p:cNvSpPr/>
            <p:nvPr/>
          </p:nvSpPr>
          <p:spPr>
            <a:xfrm>
              <a:off x="6937751" y="960425"/>
              <a:ext cx="91949" cy="1368110"/>
            </a:xfrm>
            <a:custGeom>
              <a:avLst/>
              <a:gdLst/>
              <a:ahLst/>
              <a:cxnLst/>
              <a:rect l="l" t="t" r="r" b="b"/>
              <a:pathLst>
                <a:path w="1470" h="27222" extrusionOk="0">
                  <a:moveTo>
                    <a:pt x="1" y="0"/>
                  </a:moveTo>
                  <a:lnTo>
                    <a:pt x="1" y="27221"/>
                  </a:lnTo>
                  <a:lnTo>
                    <a:pt x="1469" y="2722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6"/>
            <p:cNvSpPr/>
            <p:nvPr/>
          </p:nvSpPr>
          <p:spPr>
            <a:xfrm>
              <a:off x="6776500" y="960425"/>
              <a:ext cx="92199" cy="1368110"/>
            </a:xfrm>
            <a:custGeom>
              <a:avLst/>
              <a:gdLst/>
              <a:ahLst/>
              <a:cxnLst/>
              <a:rect l="l" t="t" r="r" b="b"/>
              <a:pathLst>
                <a:path w="1474" h="27222" extrusionOk="0">
                  <a:moveTo>
                    <a:pt x="0" y="0"/>
                  </a:moveTo>
                  <a:lnTo>
                    <a:pt x="0" y="27221"/>
                  </a:lnTo>
                  <a:lnTo>
                    <a:pt x="1473" y="27221"/>
                  </a:lnTo>
                  <a:lnTo>
                    <a:pt x="1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08"/>
        <p:cNvGrpSpPr/>
        <p:nvPr/>
      </p:nvGrpSpPr>
      <p:grpSpPr>
        <a:xfrm>
          <a:off x="0" y="0"/>
          <a:ext cx="0" cy="0"/>
          <a:chOff x="0" y="0"/>
          <a:chExt cx="0" cy="0"/>
        </a:xfrm>
      </p:grpSpPr>
      <p:sp>
        <p:nvSpPr>
          <p:cNvPr id="409" name="Google Shape;409;p17"/>
          <p:cNvSpPr txBox="1">
            <a:spLocks noGrp="1"/>
          </p:cNvSpPr>
          <p:nvPr>
            <p:ph type="title"/>
          </p:nvPr>
        </p:nvSpPr>
        <p:spPr>
          <a:xfrm>
            <a:off x="3552175" y="539500"/>
            <a:ext cx="4878600" cy="853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7000">
                <a:solidFill>
                  <a:schemeClr val="accen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10" name="Google Shape;410;p17"/>
          <p:cNvSpPr txBox="1">
            <a:spLocks noGrp="1"/>
          </p:cNvSpPr>
          <p:nvPr>
            <p:ph type="subTitle" idx="1"/>
          </p:nvPr>
        </p:nvSpPr>
        <p:spPr>
          <a:xfrm>
            <a:off x="3552175" y="1498525"/>
            <a:ext cx="4878600" cy="1264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1" name="Google Shape;411;p17"/>
          <p:cNvSpPr txBox="1"/>
          <p:nvPr/>
        </p:nvSpPr>
        <p:spPr>
          <a:xfrm>
            <a:off x="3552175" y="3604768"/>
            <a:ext cx="4878600" cy="61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rgbClr val="191919"/>
                </a:solidFill>
                <a:latin typeface="Arimo"/>
                <a:ea typeface="Arimo"/>
                <a:cs typeface="Arimo"/>
                <a:sym typeface="Arimo"/>
              </a:rPr>
              <a:t>CREDITS</a:t>
            </a:r>
            <a:r>
              <a:rPr lang="en" sz="1200">
                <a:solidFill>
                  <a:srgbClr val="191919"/>
                </a:solidFill>
                <a:latin typeface="Arimo"/>
                <a:ea typeface="Arimo"/>
                <a:cs typeface="Arimo"/>
                <a:sym typeface="Arimo"/>
              </a:rPr>
              <a:t>: This presentation template was created by </a:t>
            </a:r>
            <a:r>
              <a:rPr lang="en" sz="1200" b="1">
                <a:solidFill>
                  <a:srgbClr val="191919"/>
                </a:solidFill>
                <a:uFill>
                  <a:noFill/>
                </a:uFill>
                <a:latin typeface="Arimo"/>
                <a:ea typeface="Arimo"/>
                <a:cs typeface="Arimo"/>
                <a:sym typeface="Arimo"/>
                <a:hlinkClick r:id="rId2">
                  <a:extLst>
                    <a:ext uri="{A12FA001-AC4F-418D-AE19-62706E023703}">
                      <ahyp:hlinkClr xmlns:ahyp="http://schemas.microsoft.com/office/drawing/2018/hyperlinkcolor" val="tx"/>
                    </a:ext>
                  </a:extLst>
                </a:hlinkClick>
              </a:rPr>
              <a:t>Slidesgo</a:t>
            </a:r>
            <a:r>
              <a:rPr lang="en" sz="1200">
                <a:solidFill>
                  <a:srgbClr val="191919"/>
                </a:solidFill>
                <a:latin typeface="Arimo"/>
                <a:ea typeface="Arimo"/>
                <a:cs typeface="Arimo"/>
                <a:sym typeface="Arimo"/>
              </a:rPr>
              <a:t>, including icons by </a:t>
            </a:r>
            <a:r>
              <a:rPr lang="en" sz="1200" b="1">
                <a:solidFill>
                  <a:srgbClr val="191919"/>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Flaticon</a:t>
            </a:r>
            <a:r>
              <a:rPr lang="en" sz="1200">
                <a:solidFill>
                  <a:srgbClr val="191919"/>
                </a:solidFill>
                <a:latin typeface="Arimo"/>
                <a:ea typeface="Arimo"/>
                <a:cs typeface="Arimo"/>
                <a:sym typeface="Arimo"/>
              </a:rPr>
              <a:t>, infographics &amp; images by </a:t>
            </a:r>
            <a:r>
              <a:rPr lang="en" sz="1200" b="1">
                <a:solidFill>
                  <a:srgbClr val="191919"/>
                </a:solidFill>
                <a:uFill>
                  <a:noFill/>
                </a:uFill>
                <a:latin typeface="Arimo"/>
                <a:ea typeface="Arimo"/>
                <a:cs typeface="Arimo"/>
                <a:sym typeface="Arimo"/>
                <a:hlinkClick r:id="rId4">
                  <a:extLst>
                    <a:ext uri="{A12FA001-AC4F-418D-AE19-62706E023703}">
                      <ahyp:hlinkClr xmlns:ahyp="http://schemas.microsoft.com/office/drawing/2018/hyperlinkcolor" val="tx"/>
                    </a:ext>
                  </a:extLst>
                </a:hlinkClick>
              </a:rPr>
              <a:t>Freepik</a:t>
            </a:r>
            <a:r>
              <a:rPr lang="en" sz="1200">
                <a:solidFill>
                  <a:schemeClr val="dk1"/>
                </a:solidFill>
                <a:latin typeface="Arimo"/>
                <a:ea typeface="Arimo"/>
                <a:cs typeface="Arimo"/>
                <a:sym typeface="Arimo"/>
              </a:rPr>
              <a:t> and content by </a:t>
            </a:r>
            <a:r>
              <a:rPr lang="en" sz="1200" b="1">
                <a:solidFill>
                  <a:schemeClr val="dk1"/>
                </a:solidFill>
                <a:latin typeface="Arimo"/>
                <a:ea typeface="Arimo"/>
                <a:cs typeface="Arimo"/>
                <a:sym typeface="Arimo"/>
              </a:rPr>
              <a:t>Eliana Delacour</a:t>
            </a:r>
            <a:endParaRPr sz="1200" b="1">
              <a:solidFill>
                <a:schemeClr val="dk1"/>
              </a:solidFill>
              <a:latin typeface="Arimo"/>
              <a:ea typeface="Arimo"/>
              <a:cs typeface="Arimo"/>
              <a:sym typeface="Arimo"/>
            </a:endParaRPr>
          </a:p>
        </p:txBody>
      </p:sp>
      <p:sp>
        <p:nvSpPr>
          <p:cNvPr id="412" name="Google Shape;412;p17"/>
          <p:cNvSpPr/>
          <p:nvPr/>
        </p:nvSpPr>
        <p:spPr>
          <a:xfrm rot="10800000" flipH="1">
            <a:off x="1572" y="0"/>
            <a:ext cx="1669924" cy="1924898"/>
          </a:xfrm>
          <a:custGeom>
            <a:avLst/>
            <a:gdLst/>
            <a:ahLst/>
            <a:cxnLst/>
            <a:rect l="l" t="t" r="r" b="b"/>
            <a:pathLst>
              <a:path w="28651" h="32095" extrusionOk="0">
                <a:moveTo>
                  <a:pt x="0" y="1"/>
                </a:moveTo>
                <a:lnTo>
                  <a:pt x="0" y="32095"/>
                </a:lnTo>
                <a:lnTo>
                  <a:pt x="28650" y="32095"/>
                </a:lnTo>
                <a:lnTo>
                  <a:pt x="28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7"/>
          <p:cNvSpPr/>
          <p:nvPr/>
        </p:nvSpPr>
        <p:spPr>
          <a:xfrm flipH="1">
            <a:off x="-1870" y="1924895"/>
            <a:ext cx="1673361" cy="1673303"/>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17"/>
          <p:cNvGrpSpPr/>
          <p:nvPr/>
        </p:nvGrpSpPr>
        <p:grpSpPr>
          <a:xfrm flipH="1">
            <a:off x="364112" y="342810"/>
            <a:ext cx="793503" cy="1582094"/>
            <a:chOff x="8091346" y="693441"/>
            <a:chExt cx="665244" cy="1326370"/>
          </a:xfrm>
        </p:grpSpPr>
        <p:sp>
          <p:nvSpPr>
            <p:cNvPr id="415" name="Google Shape;415;p17"/>
            <p:cNvSpPr/>
            <p:nvPr/>
          </p:nvSpPr>
          <p:spPr>
            <a:xfrm>
              <a:off x="8091346" y="693441"/>
              <a:ext cx="665244" cy="646681"/>
            </a:xfrm>
            <a:custGeom>
              <a:avLst/>
              <a:gdLst/>
              <a:ahLst/>
              <a:cxnLst/>
              <a:rect l="l" t="t" r="r" b="b"/>
              <a:pathLst>
                <a:path w="12456" h="12109" extrusionOk="0">
                  <a:moveTo>
                    <a:pt x="5626" y="0"/>
                  </a:moveTo>
                  <a:cubicBezTo>
                    <a:pt x="5439" y="0"/>
                    <a:pt x="5252" y="2"/>
                    <a:pt x="5065" y="5"/>
                  </a:cubicBezTo>
                  <a:lnTo>
                    <a:pt x="5065" y="1329"/>
                  </a:lnTo>
                  <a:cubicBezTo>
                    <a:pt x="5065" y="1652"/>
                    <a:pt x="4803" y="1910"/>
                    <a:pt x="4480" y="1910"/>
                  </a:cubicBezTo>
                  <a:cubicBezTo>
                    <a:pt x="4161" y="1910"/>
                    <a:pt x="3899" y="1652"/>
                    <a:pt x="3899" y="1329"/>
                  </a:cubicBezTo>
                  <a:lnTo>
                    <a:pt x="3899" y="40"/>
                  </a:lnTo>
                  <a:cubicBezTo>
                    <a:pt x="1945" y="127"/>
                    <a:pt x="333" y="324"/>
                    <a:pt x="333" y="324"/>
                  </a:cubicBezTo>
                  <a:cubicBezTo>
                    <a:pt x="333" y="324"/>
                    <a:pt x="145" y="1875"/>
                    <a:pt x="57" y="3781"/>
                  </a:cubicBezTo>
                  <a:lnTo>
                    <a:pt x="1163" y="3781"/>
                  </a:lnTo>
                  <a:cubicBezTo>
                    <a:pt x="1482" y="3781"/>
                    <a:pt x="1744" y="4043"/>
                    <a:pt x="1744" y="4362"/>
                  </a:cubicBezTo>
                  <a:cubicBezTo>
                    <a:pt x="1744" y="4685"/>
                    <a:pt x="1482" y="4947"/>
                    <a:pt x="1163" y="4947"/>
                  </a:cubicBezTo>
                  <a:lnTo>
                    <a:pt x="18" y="4947"/>
                  </a:lnTo>
                  <a:cubicBezTo>
                    <a:pt x="1" y="5874"/>
                    <a:pt x="18" y="6822"/>
                    <a:pt x="97" y="7679"/>
                  </a:cubicBezTo>
                  <a:lnTo>
                    <a:pt x="3186" y="7679"/>
                  </a:lnTo>
                  <a:cubicBezTo>
                    <a:pt x="3510" y="7679"/>
                    <a:pt x="3772" y="7941"/>
                    <a:pt x="3772" y="8264"/>
                  </a:cubicBezTo>
                  <a:cubicBezTo>
                    <a:pt x="3772" y="8583"/>
                    <a:pt x="3510" y="8846"/>
                    <a:pt x="3186" y="8846"/>
                  </a:cubicBezTo>
                  <a:lnTo>
                    <a:pt x="258" y="8846"/>
                  </a:lnTo>
                  <a:cubicBezTo>
                    <a:pt x="341" y="9269"/>
                    <a:pt x="451" y="9641"/>
                    <a:pt x="591" y="9938"/>
                  </a:cubicBezTo>
                  <a:cubicBezTo>
                    <a:pt x="761" y="10362"/>
                    <a:pt x="1014" y="10755"/>
                    <a:pt x="1355" y="11096"/>
                  </a:cubicBezTo>
                  <a:cubicBezTo>
                    <a:pt x="2028" y="11771"/>
                    <a:pt x="2911" y="12109"/>
                    <a:pt x="3794" y="12109"/>
                  </a:cubicBezTo>
                  <a:cubicBezTo>
                    <a:pt x="4677" y="12109"/>
                    <a:pt x="5559" y="11771"/>
                    <a:pt x="6232" y="11096"/>
                  </a:cubicBezTo>
                  <a:cubicBezTo>
                    <a:pt x="7578" y="9750"/>
                    <a:pt x="7578" y="7570"/>
                    <a:pt x="6232" y="6224"/>
                  </a:cubicBezTo>
                  <a:lnTo>
                    <a:pt x="6232" y="6224"/>
                  </a:lnTo>
                  <a:cubicBezTo>
                    <a:pt x="6905" y="6897"/>
                    <a:pt x="7788" y="7233"/>
                    <a:pt x="8671" y="7233"/>
                  </a:cubicBezTo>
                  <a:cubicBezTo>
                    <a:pt x="9554" y="7233"/>
                    <a:pt x="10436" y="6896"/>
                    <a:pt x="11109" y="6223"/>
                  </a:cubicBezTo>
                  <a:cubicBezTo>
                    <a:pt x="12455" y="4877"/>
                    <a:pt x="12455" y="2692"/>
                    <a:pt x="11109" y="1346"/>
                  </a:cubicBezTo>
                  <a:cubicBezTo>
                    <a:pt x="10768" y="1006"/>
                    <a:pt x="10371" y="748"/>
                    <a:pt x="9951" y="582"/>
                  </a:cubicBezTo>
                  <a:cubicBezTo>
                    <a:pt x="9610" y="420"/>
                    <a:pt x="9178" y="302"/>
                    <a:pt x="8684" y="215"/>
                  </a:cubicBezTo>
                  <a:lnTo>
                    <a:pt x="8684" y="3365"/>
                  </a:lnTo>
                  <a:cubicBezTo>
                    <a:pt x="8684" y="3689"/>
                    <a:pt x="8422" y="3951"/>
                    <a:pt x="8098" y="3951"/>
                  </a:cubicBezTo>
                  <a:cubicBezTo>
                    <a:pt x="7779" y="3951"/>
                    <a:pt x="7517" y="3689"/>
                    <a:pt x="7517" y="3365"/>
                  </a:cubicBezTo>
                  <a:lnTo>
                    <a:pt x="7517" y="70"/>
                  </a:lnTo>
                  <a:cubicBezTo>
                    <a:pt x="6914" y="20"/>
                    <a:pt x="6272" y="0"/>
                    <a:pt x="5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7"/>
            <p:cNvSpPr/>
            <p:nvPr/>
          </p:nvSpPr>
          <p:spPr>
            <a:xfrm>
              <a:off x="8164408" y="765808"/>
              <a:ext cx="586788" cy="1254003"/>
            </a:xfrm>
            <a:custGeom>
              <a:avLst/>
              <a:gdLst/>
              <a:ahLst/>
              <a:cxnLst/>
              <a:rect l="l" t="t" r="r" b="b"/>
              <a:pathLst>
                <a:path w="10987" h="23481" extrusionOk="0">
                  <a:moveTo>
                    <a:pt x="105" y="0"/>
                  </a:moveTo>
                  <a:lnTo>
                    <a:pt x="0" y="105"/>
                  </a:lnTo>
                  <a:lnTo>
                    <a:pt x="7648" y="7757"/>
                  </a:lnTo>
                  <a:cubicBezTo>
                    <a:pt x="9706" y="9811"/>
                    <a:pt x="10838" y="12547"/>
                    <a:pt x="10838" y="15453"/>
                  </a:cubicBezTo>
                  <a:lnTo>
                    <a:pt x="10838" y="23481"/>
                  </a:lnTo>
                  <a:lnTo>
                    <a:pt x="10987" y="23481"/>
                  </a:lnTo>
                  <a:lnTo>
                    <a:pt x="10987" y="15453"/>
                  </a:lnTo>
                  <a:cubicBezTo>
                    <a:pt x="10987" y="12507"/>
                    <a:pt x="9837" y="9732"/>
                    <a:pt x="7753" y="7652"/>
                  </a:cubicBezTo>
                  <a:lnTo>
                    <a:pt x="1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7"/>
            <p:cNvSpPr/>
            <p:nvPr/>
          </p:nvSpPr>
          <p:spPr>
            <a:xfrm>
              <a:off x="8157411" y="726340"/>
              <a:ext cx="252831" cy="288280"/>
            </a:xfrm>
            <a:custGeom>
              <a:avLst/>
              <a:gdLst/>
              <a:ahLst/>
              <a:cxnLst/>
              <a:rect l="l" t="t" r="r" b="b"/>
              <a:pathLst>
                <a:path w="4734" h="5398" extrusionOk="0">
                  <a:moveTo>
                    <a:pt x="4659" y="1"/>
                  </a:moveTo>
                  <a:cubicBezTo>
                    <a:pt x="4619" y="1"/>
                    <a:pt x="4584" y="36"/>
                    <a:pt x="4584" y="75"/>
                  </a:cubicBezTo>
                  <a:lnTo>
                    <a:pt x="4584" y="5245"/>
                  </a:lnTo>
                  <a:lnTo>
                    <a:pt x="75" y="5245"/>
                  </a:lnTo>
                  <a:cubicBezTo>
                    <a:pt x="35" y="5245"/>
                    <a:pt x="0" y="5280"/>
                    <a:pt x="0" y="5319"/>
                  </a:cubicBezTo>
                  <a:cubicBezTo>
                    <a:pt x="0" y="5363"/>
                    <a:pt x="35" y="5393"/>
                    <a:pt x="75" y="5393"/>
                  </a:cubicBezTo>
                  <a:lnTo>
                    <a:pt x="4659" y="5393"/>
                  </a:lnTo>
                  <a:lnTo>
                    <a:pt x="4659" y="5398"/>
                  </a:lnTo>
                  <a:cubicBezTo>
                    <a:pt x="4702" y="5398"/>
                    <a:pt x="4733" y="5363"/>
                    <a:pt x="4733" y="5319"/>
                  </a:cubicBezTo>
                  <a:lnTo>
                    <a:pt x="4733" y="75"/>
                  </a:lnTo>
                  <a:cubicBezTo>
                    <a:pt x="4733" y="36"/>
                    <a:pt x="4702" y="1"/>
                    <a:pt x="46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7"/>
            <p:cNvSpPr/>
            <p:nvPr/>
          </p:nvSpPr>
          <p:spPr>
            <a:xfrm>
              <a:off x="8140107" y="736167"/>
              <a:ext cx="119579" cy="121603"/>
            </a:xfrm>
            <a:custGeom>
              <a:avLst/>
              <a:gdLst/>
              <a:ahLst/>
              <a:cxnLst/>
              <a:rect l="l" t="t" r="r" b="b"/>
              <a:pathLst>
                <a:path w="2239" h="2277" extrusionOk="0">
                  <a:moveTo>
                    <a:pt x="2164" y="0"/>
                  </a:moveTo>
                  <a:cubicBezTo>
                    <a:pt x="2125" y="0"/>
                    <a:pt x="2090" y="35"/>
                    <a:pt x="2090" y="74"/>
                  </a:cubicBezTo>
                  <a:lnTo>
                    <a:pt x="2090" y="2124"/>
                  </a:lnTo>
                  <a:lnTo>
                    <a:pt x="75" y="2124"/>
                  </a:lnTo>
                  <a:cubicBezTo>
                    <a:pt x="36" y="2124"/>
                    <a:pt x="1" y="2159"/>
                    <a:pt x="1" y="2203"/>
                  </a:cubicBezTo>
                  <a:cubicBezTo>
                    <a:pt x="1" y="2242"/>
                    <a:pt x="31" y="2277"/>
                    <a:pt x="75" y="2277"/>
                  </a:cubicBezTo>
                  <a:lnTo>
                    <a:pt x="2164" y="2277"/>
                  </a:lnTo>
                  <a:cubicBezTo>
                    <a:pt x="2208" y="2277"/>
                    <a:pt x="2238" y="2242"/>
                    <a:pt x="2238" y="2203"/>
                  </a:cubicBezTo>
                  <a:lnTo>
                    <a:pt x="2238" y="74"/>
                  </a:lnTo>
                  <a:cubicBezTo>
                    <a:pt x="2238" y="35"/>
                    <a:pt x="2208" y="0"/>
                    <a:pt x="21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7"/>
            <p:cNvSpPr/>
            <p:nvPr/>
          </p:nvSpPr>
          <p:spPr>
            <a:xfrm>
              <a:off x="8362549" y="968008"/>
              <a:ext cx="92021" cy="83846"/>
            </a:xfrm>
            <a:custGeom>
              <a:avLst/>
              <a:gdLst/>
              <a:ahLst/>
              <a:cxnLst/>
              <a:rect l="l" t="t" r="r" b="b"/>
              <a:pathLst>
                <a:path w="1723" h="1570" extrusionOk="0">
                  <a:moveTo>
                    <a:pt x="861" y="1"/>
                  </a:moveTo>
                  <a:cubicBezTo>
                    <a:pt x="660" y="1"/>
                    <a:pt x="459" y="77"/>
                    <a:pt x="306" y="230"/>
                  </a:cubicBezTo>
                  <a:cubicBezTo>
                    <a:pt x="1" y="541"/>
                    <a:pt x="1" y="1034"/>
                    <a:pt x="306" y="1340"/>
                  </a:cubicBezTo>
                  <a:cubicBezTo>
                    <a:pt x="459" y="1493"/>
                    <a:pt x="660" y="1570"/>
                    <a:pt x="861" y="1570"/>
                  </a:cubicBezTo>
                  <a:cubicBezTo>
                    <a:pt x="1063" y="1570"/>
                    <a:pt x="1264" y="1493"/>
                    <a:pt x="1416" y="1340"/>
                  </a:cubicBezTo>
                  <a:cubicBezTo>
                    <a:pt x="1722" y="1034"/>
                    <a:pt x="1722" y="536"/>
                    <a:pt x="1416" y="230"/>
                  </a:cubicBezTo>
                  <a:cubicBezTo>
                    <a:pt x="1264" y="77"/>
                    <a:pt x="1063" y="1"/>
                    <a:pt x="861"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7"/>
            <p:cNvSpPr/>
            <p:nvPr/>
          </p:nvSpPr>
          <p:spPr>
            <a:xfrm>
              <a:off x="8303267" y="908779"/>
              <a:ext cx="92021" cy="83953"/>
            </a:xfrm>
            <a:custGeom>
              <a:avLst/>
              <a:gdLst/>
              <a:ahLst/>
              <a:cxnLst/>
              <a:rect l="l" t="t" r="r" b="b"/>
              <a:pathLst>
                <a:path w="1723" h="1572" extrusionOk="0">
                  <a:moveTo>
                    <a:pt x="861" y="1"/>
                  </a:moveTo>
                  <a:cubicBezTo>
                    <a:pt x="660" y="1"/>
                    <a:pt x="459" y="79"/>
                    <a:pt x="306" y="234"/>
                  </a:cubicBezTo>
                  <a:cubicBezTo>
                    <a:pt x="1" y="540"/>
                    <a:pt x="1" y="1033"/>
                    <a:pt x="306" y="1339"/>
                  </a:cubicBezTo>
                  <a:cubicBezTo>
                    <a:pt x="462" y="1494"/>
                    <a:pt x="663" y="1572"/>
                    <a:pt x="863" y="1572"/>
                  </a:cubicBezTo>
                  <a:cubicBezTo>
                    <a:pt x="1064" y="1572"/>
                    <a:pt x="1264" y="1494"/>
                    <a:pt x="1416" y="1339"/>
                  </a:cubicBezTo>
                  <a:cubicBezTo>
                    <a:pt x="1722" y="1033"/>
                    <a:pt x="1722" y="540"/>
                    <a:pt x="1416" y="234"/>
                  </a:cubicBezTo>
                  <a:cubicBezTo>
                    <a:pt x="1264" y="79"/>
                    <a:pt x="1063" y="1"/>
                    <a:pt x="861"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7"/>
            <p:cNvSpPr/>
            <p:nvPr/>
          </p:nvSpPr>
          <p:spPr>
            <a:xfrm>
              <a:off x="8243290" y="848750"/>
              <a:ext cx="92021" cy="83846"/>
            </a:xfrm>
            <a:custGeom>
              <a:avLst/>
              <a:gdLst/>
              <a:ahLst/>
              <a:cxnLst/>
              <a:rect l="l" t="t" r="r" b="b"/>
              <a:pathLst>
                <a:path w="1723" h="1570" extrusionOk="0">
                  <a:moveTo>
                    <a:pt x="859" y="1"/>
                  </a:moveTo>
                  <a:cubicBezTo>
                    <a:pt x="659" y="1"/>
                    <a:pt x="459" y="77"/>
                    <a:pt x="306" y="230"/>
                  </a:cubicBezTo>
                  <a:cubicBezTo>
                    <a:pt x="0" y="536"/>
                    <a:pt x="0" y="1034"/>
                    <a:pt x="306" y="1340"/>
                  </a:cubicBezTo>
                  <a:cubicBezTo>
                    <a:pt x="459" y="1493"/>
                    <a:pt x="659" y="1570"/>
                    <a:pt x="859" y="1570"/>
                  </a:cubicBezTo>
                  <a:cubicBezTo>
                    <a:pt x="1059" y="1570"/>
                    <a:pt x="1259" y="1493"/>
                    <a:pt x="1412" y="1340"/>
                  </a:cubicBezTo>
                  <a:cubicBezTo>
                    <a:pt x="1722" y="1034"/>
                    <a:pt x="1722" y="536"/>
                    <a:pt x="1412" y="230"/>
                  </a:cubicBezTo>
                  <a:cubicBezTo>
                    <a:pt x="1259" y="77"/>
                    <a:pt x="1059" y="1"/>
                    <a:pt x="859"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17"/>
          <p:cNvGrpSpPr/>
          <p:nvPr/>
        </p:nvGrpSpPr>
        <p:grpSpPr>
          <a:xfrm flipH="1">
            <a:off x="442659" y="1309856"/>
            <a:ext cx="793439" cy="1833460"/>
            <a:chOff x="8025548" y="1490973"/>
            <a:chExt cx="665190" cy="1537106"/>
          </a:xfrm>
        </p:grpSpPr>
        <p:sp>
          <p:nvSpPr>
            <p:cNvPr id="423" name="Google Shape;423;p17"/>
            <p:cNvSpPr/>
            <p:nvPr/>
          </p:nvSpPr>
          <p:spPr>
            <a:xfrm>
              <a:off x="8025548" y="1490973"/>
              <a:ext cx="665190" cy="646735"/>
            </a:xfrm>
            <a:custGeom>
              <a:avLst/>
              <a:gdLst/>
              <a:ahLst/>
              <a:cxnLst/>
              <a:rect l="l" t="t" r="r" b="b"/>
              <a:pathLst>
                <a:path w="12455" h="12110" extrusionOk="0">
                  <a:moveTo>
                    <a:pt x="5577" y="0"/>
                  </a:moveTo>
                  <a:cubicBezTo>
                    <a:pt x="5407" y="0"/>
                    <a:pt x="5236" y="2"/>
                    <a:pt x="5065" y="4"/>
                  </a:cubicBezTo>
                  <a:lnTo>
                    <a:pt x="5065" y="1333"/>
                  </a:lnTo>
                  <a:cubicBezTo>
                    <a:pt x="5065" y="1652"/>
                    <a:pt x="4803" y="1914"/>
                    <a:pt x="4484" y="1914"/>
                  </a:cubicBezTo>
                  <a:cubicBezTo>
                    <a:pt x="4161" y="1914"/>
                    <a:pt x="3898" y="1652"/>
                    <a:pt x="3898" y="1333"/>
                  </a:cubicBezTo>
                  <a:lnTo>
                    <a:pt x="3898" y="44"/>
                  </a:lnTo>
                  <a:cubicBezTo>
                    <a:pt x="1945" y="127"/>
                    <a:pt x="337" y="323"/>
                    <a:pt x="337" y="323"/>
                  </a:cubicBezTo>
                  <a:cubicBezTo>
                    <a:pt x="337" y="323"/>
                    <a:pt x="144" y="1879"/>
                    <a:pt x="57" y="3785"/>
                  </a:cubicBezTo>
                  <a:lnTo>
                    <a:pt x="1163" y="3785"/>
                  </a:lnTo>
                  <a:cubicBezTo>
                    <a:pt x="1486" y="3785"/>
                    <a:pt x="1744" y="4042"/>
                    <a:pt x="1744" y="4366"/>
                  </a:cubicBezTo>
                  <a:cubicBezTo>
                    <a:pt x="1744" y="4689"/>
                    <a:pt x="1486" y="4947"/>
                    <a:pt x="1163" y="4947"/>
                  </a:cubicBezTo>
                  <a:lnTo>
                    <a:pt x="18" y="4947"/>
                  </a:lnTo>
                  <a:cubicBezTo>
                    <a:pt x="0" y="5873"/>
                    <a:pt x="18" y="6826"/>
                    <a:pt x="96" y="7683"/>
                  </a:cubicBezTo>
                  <a:lnTo>
                    <a:pt x="3190" y="7683"/>
                  </a:lnTo>
                  <a:cubicBezTo>
                    <a:pt x="3509" y="7683"/>
                    <a:pt x="3772" y="7940"/>
                    <a:pt x="3772" y="8264"/>
                  </a:cubicBezTo>
                  <a:cubicBezTo>
                    <a:pt x="3772" y="8587"/>
                    <a:pt x="3514" y="8845"/>
                    <a:pt x="3190" y="8845"/>
                  </a:cubicBezTo>
                  <a:lnTo>
                    <a:pt x="258" y="8845"/>
                  </a:lnTo>
                  <a:lnTo>
                    <a:pt x="258" y="8849"/>
                  </a:lnTo>
                  <a:cubicBezTo>
                    <a:pt x="341" y="9273"/>
                    <a:pt x="450" y="9645"/>
                    <a:pt x="595" y="9942"/>
                  </a:cubicBezTo>
                  <a:cubicBezTo>
                    <a:pt x="761" y="10366"/>
                    <a:pt x="1014" y="10759"/>
                    <a:pt x="1355" y="11100"/>
                  </a:cubicBezTo>
                  <a:cubicBezTo>
                    <a:pt x="2030" y="11773"/>
                    <a:pt x="2913" y="12110"/>
                    <a:pt x="3795" y="12110"/>
                  </a:cubicBezTo>
                  <a:cubicBezTo>
                    <a:pt x="4677" y="12110"/>
                    <a:pt x="5559" y="11773"/>
                    <a:pt x="6232" y="11100"/>
                  </a:cubicBezTo>
                  <a:cubicBezTo>
                    <a:pt x="7578" y="9754"/>
                    <a:pt x="7578" y="7569"/>
                    <a:pt x="6232" y="6223"/>
                  </a:cubicBezTo>
                  <a:lnTo>
                    <a:pt x="6232" y="6223"/>
                  </a:lnTo>
                  <a:cubicBezTo>
                    <a:pt x="6905" y="6896"/>
                    <a:pt x="7788" y="7233"/>
                    <a:pt x="8670" y="7233"/>
                  </a:cubicBezTo>
                  <a:cubicBezTo>
                    <a:pt x="9553" y="7233"/>
                    <a:pt x="10436" y="6896"/>
                    <a:pt x="11109" y="6223"/>
                  </a:cubicBezTo>
                  <a:cubicBezTo>
                    <a:pt x="12455" y="4877"/>
                    <a:pt x="12455" y="2696"/>
                    <a:pt x="11109" y="1346"/>
                  </a:cubicBezTo>
                  <a:cubicBezTo>
                    <a:pt x="10768" y="1005"/>
                    <a:pt x="10375" y="752"/>
                    <a:pt x="9951" y="586"/>
                  </a:cubicBezTo>
                  <a:cubicBezTo>
                    <a:pt x="9614" y="424"/>
                    <a:pt x="9177" y="306"/>
                    <a:pt x="8684" y="214"/>
                  </a:cubicBezTo>
                  <a:lnTo>
                    <a:pt x="8684" y="3369"/>
                  </a:lnTo>
                  <a:cubicBezTo>
                    <a:pt x="8684" y="3693"/>
                    <a:pt x="8421" y="3951"/>
                    <a:pt x="8102" y="3951"/>
                  </a:cubicBezTo>
                  <a:cubicBezTo>
                    <a:pt x="7779" y="3951"/>
                    <a:pt x="7517" y="3693"/>
                    <a:pt x="7517" y="3369"/>
                  </a:cubicBezTo>
                  <a:lnTo>
                    <a:pt x="7517" y="70"/>
                  </a:lnTo>
                  <a:cubicBezTo>
                    <a:pt x="6899" y="21"/>
                    <a:pt x="6239" y="0"/>
                    <a:pt x="5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7"/>
            <p:cNvSpPr/>
            <p:nvPr/>
          </p:nvSpPr>
          <p:spPr>
            <a:xfrm>
              <a:off x="8098610" y="1563554"/>
              <a:ext cx="586788" cy="1464525"/>
            </a:xfrm>
            <a:custGeom>
              <a:avLst/>
              <a:gdLst/>
              <a:ahLst/>
              <a:cxnLst/>
              <a:rect l="l" t="t" r="r" b="b"/>
              <a:pathLst>
                <a:path w="10987" h="27423" extrusionOk="0">
                  <a:moveTo>
                    <a:pt x="109" y="0"/>
                  </a:moveTo>
                  <a:lnTo>
                    <a:pt x="0" y="105"/>
                  </a:lnTo>
                  <a:lnTo>
                    <a:pt x="7648" y="7753"/>
                  </a:lnTo>
                  <a:cubicBezTo>
                    <a:pt x="9706" y="9811"/>
                    <a:pt x="10838" y="12542"/>
                    <a:pt x="10838" y="15448"/>
                  </a:cubicBezTo>
                  <a:lnTo>
                    <a:pt x="10838" y="27422"/>
                  </a:lnTo>
                  <a:lnTo>
                    <a:pt x="10986" y="27422"/>
                  </a:lnTo>
                  <a:lnTo>
                    <a:pt x="10986" y="15448"/>
                  </a:lnTo>
                  <a:cubicBezTo>
                    <a:pt x="10986" y="12503"/>
                    <a:pt x="9841" y="9732"/>
                    <a:pt x="7757" y="7648"/>
                  </a:cubicBezTo>
                  <a:lnTo>
                    <a:pt x="1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7"/>
            <p:cNvSpPr/>
            <p:nvPr/>
          </p:nvSpPr>
          <p:spPr>
            <a:xfrm>
              <a:off x="8091827" y="1524085"/>
              <a:ext cx="252831" cy="288067"/>
            </a:xfrm>
            <a:custGeom>
              <a:avLst/>
              <a:gdLst/>
              <a:ahLst/>
              <a:cxnLst/>
              <a:rect l="l" t="t" r="r" b="b"/>
              <a:pathLst>
                <a:path w="4734" h="5394" extrusionOk="0">
                  <a:moveTo>
                    <a:pt x="4659" y="1"/>
                  </a:moveTo>
                  <a:cubicBezTo>
                    <a:pt x="4615" y="1"/>
                    <a:pt x="4584" y="31"/>
                    <a:pt x="4584" y="75"/>
                  </a:cubicBezTo>
                  <a:lnTo>
                    <a:pt x="4584" y="5245"/>
                  </a:lnTo>
                  <a:lnTo>
                    <a:pt x="75" y="5245"/>
                  </a:lnTo>
                  <a:cubicBezTo>
                    <a:pt x="35" y="5245"/>
                    <a:pt x="0" y="5275"/>
                    <a:pt x="0" y="5319"/>
                  </a:cubicBezTo>
                  <a:cubicBezTo>
                    <a:pt x="0" y="5358"/>
                    <a:pt x="31" y="5393"/>
                    <a:pt x="75" y="5393"/>
                  </a:cubicBezTo>
                  <a:lnTo>
                    <a:pt x="4659" y="5393"/>
                  </a:lnTo>
                  <a:cubicBezTo>
                    <a:pt x="4698" y="5393"/>
                    <a:pt x="4733" y="5358"/>
                    <a:pt x="4733" y="5319"/>
                  </a:cubicBezTo>
                  <a:lnTo>
                    <a:pt x="4733" y="75"/>
                  </a:lnTo>
                  <a:cubicBezTo>
                    <a:pt x="4733" y="31"/>
                    <a:pt x="4698" y="1"/>
                    <a:pt x="46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7"/>
            <p:cNvSpPr/>
            <p:nvPr/>
          </p:nvSpPr>
          <p:spPr>
            <a:xfrm>
              <a:off x="8074309" y="1533912"/>
              <a:ext cx="119793" cy="121390"/>
            </a:xfrm>
            <a:custGeom>
              <a:avLst/>
              <a:gdLst/>
              <a:ahLst/>
              <a:cxnLst/>
              <a:rect l="l" t="t" r="r" b="b"/>
              <a:pathLst>
                <a:path w="2243" h="2273" extrusionOk="0">
                  <a:moveTo>
                    <a:pt x="2168" y="0"/>
                  </a:moveTo>
                  <a:cubicBezTo>
                    <a:pt x="2124" y="0"/>
                    <a:pt x="2089" y="31"/>
                    <a:pt x="2089" y="74"/>
                  </a:cubicBezTo>
                  <a:lnTo>
                    <a:pt x="2089" y="2124"/>
                  </a:lnTo>
                  <a:lnTo>
                    <a:pt x="75" y="2124"/>
                  </a:lnTo>
                  <a:cubicBezTo>
                    <a:pt x="36" y="2124"/>
                    <a:pt x="1" y="2159"/>
                    <a:pt x="1" y="2198"/>
                  </a:cubicBezTo>
                  <a:cubicBezTo>
                    <a:pt x="1" y="2238"/>
                    <a:pt x="36" y="2273"/>
                    <a:pt x="75" y="2273"/>
                  </a:cubicBezTo>
                  <a:lnTo>
                    <a:pt x="2168" y="2273"/>
                  </a:lnTo>
                  <a:cubicBezTo>
                    <a:pt x="2207" y="2273"/>
                    <a:pt x="2242" y="2242"/>
                    <a:pt x="2242" y="2198"/>
                  </a:cubicBezTo>
                  <a:lnTo>
                    <a:pt x="2242" y="74"/>
                  </a:lnTo>
                  <a:cubicBezTo>
                    <a:pt x="2242" y="35"/>
                    <a:pt x="2207" y="0"/>
                    <a:pt x="2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7"/>
            <p:cNvSpPr/>
            <p:nvPr/>
          </p:nvSpPr>
          <p:spPr>
            <a:xfrm>
              <a:off x="8296965" y="1765754"/>
              <a:ext cx="91807" cy="83846"/>
            </a:xfrm>
            <a:custGeom>
              <a:avLst/>
              <a:gdLst/>
              <a:ahLst/>
              <a:cxnLst/>
              <a:rect l="l" t="t" r="r" b="b"/>
              <a:pathLst>
                <a:path w="1719" h="1570" extrusionOk="0">
                  <a:moveTo>
                    <a:pt x="859" y="1"/>
                  </a:moveTo>
                  <a:cubicBezTo>
                    <a:pt x="659" y="1"/>
                    <a:pt x="459" y="77"/>
                    <a:pt x="306" y="230"/>
                  </a:cubicBezTo>
                  <a:cubicBezTo>
                    <a:pt x="1" y="536"/>
                    <a:pt x="1" y="1034"/>
                    <a:pt x="306" y="1340"/>
                  </a:cubicBezTo>
                  <a:cubicBezTo>
                    <a:pt x="459" y="1493"/>
                    <a:pt x="659" y="1570"/>
                    <a:pt x="859" y="1570"/>
                  </a:cubicBezTo>
                  <a:cubicBezTo>
                    <a:pt x="1059" y="1570"/>
                    <a:pt x="1259" y="1493"/>
                    <a:pt x="1412" y="1340"/>
                  </a:cubicBezTo>
                  <a:cubicBezTo>
                    <a:pt x="1718" y="1034"/>
                    <a:pt x="1718" y="536"/>
                    <a:pt x="1412" y="230"/>
                  </a:cubicBezTo>
                  <a:cubicBezTo>
                    <a:pt x="1259" y="77"/>
                    <a:pt x="1059" y="1"/>
                    <a:pt x="859"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7"/>
            <p:cNvSpPr/>
            <p:nvPr/>
          </p:nvSpPr>
          <p:spPr>
            <a:xfrm>
              <a:off x="8237682" y="1706472"/>
              <a:ext cx="92021" cy="83846"/>
            </a:xfrm>
            <a:custGeom>
              <a:avLst/>
              <a:gdLst/>
              <a:ahLst/>
              <a:cxnLst/>
              <a:rect l="l" t="t" r="r" b="b"/>
              <a:pathLst>
                <a:path w="1723" h="1570" extrusionOk="0">
                  <a:moveTo>
                    <a:pt x="861" y="1"/>
                  </a:moveTo>
                  <a:cubicBezTo>
                    <a:pt x="660" y="1"/>
                    <a:pt x="459" y="77"/>
                    <a:pt x="306" y="230"/>
                  </a:cubicBezTo>
                  <a:cubicBezTo>
                    <a:pt x="1" y="536"/>
                    <a:pt x="1" y="1034"/>
                    <a:pt x="306" y="1340"/>
                  </a:cubicBezTo>
                  <a:cubicBezTo>
                    <a:pt x="459" y="1493"/>
                    <a:pt x="660" y="1570"/>
                    <a:pt x="861" y="1570"/>
                  </a:cubicBezTo>
                  <a:cubicBezTo>
                    <a:pt x="1063" y="1570"/>
                    <a:pt x="1264" y="1493"/>
                    <a:pt x="1416" y="1340"/>
                  </a:cubicBezTo>
                  <a:cubicBezTo>
                    <a:pt x="1722" y="1034"/>
                    <a:pt x="1722" y="536"/>
                    <a:pt x="1416" y="230"/>
                  </a:cubicBezTo>
                  <a:cubicBezTo>
                    <a:pt x="1264" y="77"/>
                    <a:pt x="1063" y="1"/>
                    <a:pt x="861"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7"/>
            <p:cNvSpPr/>
            <p:nvPr/>
          </p:nvSpPr>
          <p:spPr>
            <a:xfrm>
              <a:off x="8177492" y="1646281"/>
              <a:ext cx="91968" cy="83846"/>
            </a:xfrm>
            <a:custGeom>
              <a:avLst/>
              <a:gdLst/>
              <a:ahLst/>
              <a:cxnLst/>
              <a:rect l="l" t="t" r="r" b="b"/>
              <a:pathLst>
                <a:path w="1722" h="1570" extrusionOk="0">
                  <a:moveTo>
                    <a:pt x="861" y="0"/>
                  </a:moveTo>
                  <a:cubicBezTo>
                    <a:pt x="660" y="0"/>
                    <a:pt x="459" y="77"/>
                    <a:pt x="306" y="230"/>
                  </a:cubicBezTo>
                  <a:cubicBezTo>
                    <a:pt x="0" y="540"/>
                    <a:pt x="0" y="1034"/>
                    <a:pt x="306" y="1340"/>
                  </a:cubicBezTo>
                  <a:cubicBezTo>
                    <a:pt x="459" y="1493"/>
                    <a:pt x="660" y="1569"/>
                    <a:pt x="861" y="1569"/>
                  </a:cubicBezTo>
                  <a:cubicBezTo>
                    <a:pt x="1062" y="1569"/>
                    <a:pt x="1263" y="1493"/>
                    <a:pt x="1416" y="1340"/>
                  </a:cubicBezTo>
                  <a:cubicBezTo>
                    <a:pt x="1722" y="1034"/>
                    <a:pt x="1722" y="536"/>
                    <a:pt x="1416" y="230"/>
                  </a:cubicBezTo>
                  <a:cubicBezTo>
                    <a:pt x="1263" y="77"/>
                    <a:pt x="1062" y="0"/>
                    <a:pt x="861"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17"/>
          <p:cNvSpPr/>
          <p:nvPr/>
        </p:nvSpPr>
        <p:spPr>
          <a:xfrm rot="5400000" flipH="1">
            <a:off x="-139" y="3598224"/>
            <a:ext cx="1673361" cy="1673303"/>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17"/>
          <p:cNvGrpSpPr/>
          <p:nvPr/>
        </p:nvGrpSpPr>
        <p:grpSpPr>
          <a:xfrm flipH="1">
            <a:off x="-103" y="4148401"/>
            <a:ext cx="2588712" cy="763134"/>
            <a:chOff x="7087769" y="113651"/>
            <a:chExt cx="1874656" cy="552595"/>
          </a:xfrm>
        </p:grpSpPr>
        <p:sp>
          <p:nvSpPr>
            <p:cNvPr id="432" name="Google Shape;432;p17"/>
            <p:cNvSpPr/>
            <p:nvPr/>
          </p:nvSpPr>
          <p:spPr>
            <a:xfrm>
              <a:off x="7332588" y="385815"/>
              <a:ext cx="1629837" cy="8224"/>
            </a:xfrm>
            <a:custGeom>
              <a:avLst/>
              <a:gdLst/>
              <a:ahLst/>
              <a:cxnLst/>
              <a:rect l="l" t="t" r="r" b="b"/>
              <a:pathLst>
                <a:path w="30517" h="154" extrusionOk="0">
                  <a:moveTo>
                    <a:pt x="0" y="1"/>
                  </a:moveTo>
                  <a:lnTo>
                    <a:pt x="0" y="154"/>
                  </a:lnTo>
                  <a:lnTo>
                    <a:pt x="30517" y="154"/>
                  </a:lnTo>
                  <a:lnTo>
                    <a:pt x="30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7165476" y="389767"/>
              <a:ext cx="252564" cy="132658"/>
            </a:xfrm>
            <a:custGeom>
              <a:avLst/>
              <a:gdLst/>
              <a:ahLst/>
              <a:cxnLst/>
              <a:rect l="l" t="t" r="r" b="b"/>
              <a:pathLst>
                <a:path w="4729" h="2484" extrusionOk="0">
                  <a:moveTo>
                    <a:pt x="2478" y="1"/>
                  </a:moveTo>
                  <a:cubicBezTo>
                    <a:pt x="1111" y="1"/>
                    <a:pt x="1" y="1111"/>
                    <a:pt x="1" y="2483"/>
                  </a:cubicBezTo>
                  <a:lnTo>
                    <a:pt x="2251" y="2483"/>
                  </a:lnTo>
                  <a:cubicBezTo>
                    <a:pt x="3619" y="2483"/>
                    <a:pt x="4729" y="1373"/>
                    <a:pt x="4729"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7"/>
            <p:cNvSpPr/>
            <p:nvPr/>
          </p:nvSpPr>
          <p:spPr>
            <a:xfrm>
              <a:off x="7165476" y="257477"/>
              <a:ext cx="252564" cy="132338"/>
            </a:xfrm>
            <a:custGeom>
              <a:avLst/>
              <a:gdLst/>
              <a:ahLst/>
              <a:cxnLst/>
              <a:rect l="l" t="t" r="r" b="b"/>
              <a:pathLst>
                <a:path w="4729" h="2478" extrusionOk="0">
                  <a:moveTo>
                    <a:pt x="1" y="0"/>
                  </a:moveTo>
                  <a:cubicBezTo>
                    <a:pt x="1" y="1368"/>
                    <a:pt x="1111" y="2478"/>
                    <a:pt x="2478" y="2478"/>
                  </a:cubicBezTo>
                  <a:lnTo>
                    <a:pt x="4729" y="2478"/>
                  </a:lnTo>
                  <a:cubicBezTo>
                    <a:pt x="4729" y="1110"/>
                    <a:pt x="3619" y="0"/>
                    <a:pt x="2251"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7"/>
            <p:cNvSpPr/>
            <p:nvPr/>
          </p:nvSpPr>
          <p:spPr>
            <a:xfrm>
              <a:off x="7087769" y="337267"/>
              <a:ext cx="107616" cy="107664"/>
            </a:xfrm>
            <a:custGeom>
              <a:avLst/>
              <a:gdLst/>
              <a:ahLst/>
              <a:cxnLst/>
              <a:rect l="l" t="t" r="r" b="b"/>
              <a:pathLst>
                <a:path w="2015" h="2016" extrusionOk="0">
                  <a:moveTo>
                    <a:pt x="1005" y="1"/>
                  </a:moveTo>
                  <a:cubicBezTo>
                    <a:pt x="450" y="1"/>
                    <a:pt x="0" y="451"/>
                    <a:pt x="0" y="1010"/>
                  </a:cubicBezTo>
                  <a:cubicBezTo>
                    <a:pt x="0" y="1565"/>
                    <a:pt x="450" y="2015"/>
                    <a:pt x="1005" y="2015"/>
                  </a:cubicBezTo>
                  <a:cubicBezTo>
                    <a:pt x="1565" y="2015"/>
                    <a:pt x="2015" y="1565"/>
                    <a:pt x="2015" y="1010"/>
                  </a:cubicBezTo>
                  <a:cubicBezTo>
                    <a:pt x="2015" y="451"/>
                    <a:pt x="1565" y="1"/>
                    <a:pt x="1005" y="1"/>
                  </a:cubicBezTo>
                  <a:close/>
                </a:path>
              </a:pathLst>
            </a:custGeom>
            <a:solidFill>
              <a:srgbClr val="F8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7"/>
            <p:cNvSpPr/>
            <p:nvPr/>
          </p:nvSpPr>
          <p:spPr>
            <a:xfrm>
              <a:off x="7311118" y="303621"/>
              <a:ext cx="91327" cy="172552"/>
            </a:xfrm>
            <a:custGeom>
              <a:avLst/>
              <a:gdLst/>
              <a:ahLst/>
              <a:cxnLst/>
              <a:rect l="l" t="t" r="r" b="b"/>
              <a:pathLst>
                <a:path w="1710" h="3231" extrusionOk="0">
                  <a:moveTo>
                    <a:pt x="81" y="0"/>
                  </a:moveTo>
                  <a:cubicBezTo>
                    <a:pt x="62" y="0"/>
                    <a:pt x="42" y="8"/>
                    <a:pt x="27" y="23"/>
                  </a:cubicBezTo>
                  <a:cubicBezTo>
                    <a:pt x="0" y="54"/>
                    <a:pt x="0" y="98"/>
                    <a:pt x="27" y="128"/>
                  </a:cubicBezTo>
                  <a:lnTo>
                    <a:pt x="1521" y="1623"/>
                  </a:lnTo>
                  <a:lnTo>
                    <a:pt x="40" y="3104"/>
                  </a:lnTo>
                  <a:cubicBezTo>
                    <a:pt x="9" y="3135"/>
                    <a:pt x="9" y="3178"/>
                    <a:pt x="40" y="3209"/>
                  </a:cubicBezTo>
                  <a:cubicBezTo>
                    <a:pt x="53" y="3222"/>
                    <a:pt x="75" y="3231"/>
                    <a:pt x="92" y="3231"/>
                  </a:cubicBezTo>
                  <a:cubicBezTo>
                    <a:pt x="110" y="3231"/>
                    <a:pt x="132" y="3222"/>
                    <a:pt x="145" y="3209"/>
                  </a:cubicBezTo>
                  <a:lnTo>
                    <a:pt x="1679" y="1675"/>
                  </a:lnTo>
                  <a:cubicBezTo>
                    <a:pt x="1709" y="1645"/>
                    <a:pt x="1709" y="1596"/>
                    <a:pt x="1679" y="1570"/>
                  </a:cubicBezTo>
                  <a:lnTo>
                    <a:pt x="136" y="23"/>
                  </a:lnTo>
                  <a:cubicBezTo>
                    <a:pt x="121" y="8"/>
                    <a:pt x="101" y="0"/>
                    <a:pt x="81"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7"/>
            <p:cNvSpPr/>
            <p:nvPr/>
          </p:nvSpPr>
          <p:spPr>
            <a:xfrm>
              <a:off x="7411471" y="424054"/>
              <a:ext cx="251443" cy="242192"/>
            </a:xfrm>
            <a:custGeom>
              <a:avLst/>
              <a:gdLst/>
              <a:ahLst/>
              <a:cxnLst/>
              <a:rect l="l" t="t" r="r" b="b"/>
              <a:pathLst>
                <a:path w="4708" h="4535" extrusionOk="0">
                  <a:moveTo>
                    <a:pt x="3733" y="0"/>
                  </a:moveTo>
                  <a:cubicBezTo>
                    <a:pt x="3505" y="0"/>
                    <a:pt x="3278" y="87"/>
                    <a:pt x="3103" y="259"/>
                  </a:cubicBezTo>
                  <a:lnTo>
                    <a:pt x="346" y="3017"/>
                  </a:lnTo>
                  <a:cubicBezTo>
                    <a:pt x="1" y="3366"/>
                    <a:pt x="1" y="3926"/>
                    <a:pt x="346" y="4275"/>
                  </a:cubicBezTo>
                  <a:cubicBezTo>
                    <a:pt x="518" y="4448"/>
                    <a:pt x="746" y="4534"/>
                    <a:pt x="973" y="4534"/>
                  </a:cubicBezTo>
                  <a:cubicBezTo>
                    <a:pt x="1200" y="4534"/>
                    <a:pt x="1427" y="4448"/>
                    <a:pt x="1600" y="4275"/>
                  </a:cubicBezTo>
                  <a:lnTo>
                    <a:pt x="4362" y="1518"/>
                  </a:lnTo>
                  <a:cubicBezTo>
                    <a:pt x="4707" y="1168"/>
                    <a:pt x="4707" y="609"/>
                    <a:pt x="4362" y="259"/>
                  </a:cubicBezTo>
                  <a:cubicBezTo>
                    <a:pt x="4187" y="87"/>
                    <a:pt x="3960" y="0"/>
                    <a:pt x="3733" y="0"/>
                  </a:cubicBezTo>
                  <a:close/>
                </a:path>
              </a:pathLst>
            </a:custGeom>
            <a:solidFill>
              <a:srgbClr val="006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7"/>
            <p:cNvSpPr/>
            <p:nvPr/>
          </p:nvSpPr>
          <p:spPr>
            <a:xfrm>
              <a:off x="7715572" y="424054"/>
              <a:ext cx="251443" cy="242192"/>
            </a:xfrm>
            <a:custGeom>
              <a:avLst/>
              <a:gdLst/>
              <a:ahLst/>
              <a:cxnLst/>
              <a:rect l="l" t="t" r="r" b="b"/>
              <a:pathLst>
                <a:path w="4708" h="4535" extrusionOk="0">
                  <a:moveTo>
                    <a:pt x="3733" y="0"/>
                  </a:moveTo>
                  <a:cubicBezTo>
                    <a:pt x="3506" y="0"/>
                    <a:pt x="3278" y="87"/>
                    <a:pt x="3104" y="259"/>
                  </a:cubicBezTo>
                  <a:lnTo>
                    <a:pt x="346" y="3017"/>
                  </a:lnTo>
                  <a:cubicBezTo>
                    <a:pt x="1" y="3366"/>
                    <a:pt x="1" y="3926"/>
                    <a:pt x="346" y="4275"/>
                  </a:cubicBezTo>
                  <a:cubicBezTo>
                    <a:pt x="521" y="4448"/>
                    <a:pt x="748" y="4534"/>
                    <a:pt x="975" y="4534"/>
                  </a:cubicBezTo>
                  <a:cubicBezTo>
                    <a:pt x="1203" y="4534"/>
                    <a:pt x="1430" y="4448"/>
                    <a:pt x="1605" y="4275"/>
                  </a:cubicBezTo>
                  <a:lnTo>
                    <a:pt x="4362" y="1518"/>
                  </a:lnTo>
                  <a:cubicBezTo>
                    <a:pt x="4707" y="1168"/>
                    <a:pt x="4707" y="609"/>
                    <a:pt x="4362" y="259"/>
                  </a:cubicBezTo>
                  <a:cubicBezTo>
                    <a:pt x="4187" y="87"/>
                    <a:pt x="3960" y="0"/>
                    <a:pt x="3733" y="0"/>
                  </a:cubicBezTo>
                  <a:close/>
                </a:path>
              </a:pathLst>
            </a:custGeom>
            <a:solidFill>
              <a:srgbClr val="006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7"/>
            <p:cNvSpPr/>
            <p:nvPr/>
          </p:nvSpPr>
          <p:spPr>
            <a:xfrm>
              <a:off x="7472141" y="388111"/>
              <a:ext cx="221321" cy="220402"/>
            </a:xfrm>
            <a:custGeom>
              <a:avLst/>
              <a:gdLst/>
              <a:ahLst/>
              <a:cxnLst/>
              <a:rect l="l" t="t" r="r" b="b"/>
              <a:pathLst>
                <a:path w="4144" h="4127" extrusionOk="0">
                  <a:moveTo>
                    <a:pt x="4059" y="0"/>
                  </a:moveTo>
                  <a:cubicBezTo>
                    <a:pt x="4040" y="0"/>
                    <a:pt x="4021" y="8"/>
                    <a:pt x="4008" y="23"/>
                  </a:cubicBezTo>
                  <a:lnTo>
                    <a:pt x="31" y="4000"/>
                  </a:lnTo>
                  <a:cubicBezTo>
                    <a:pt x="1" y="4031"/>
                    <a:pt x="1" y="4079"/>
                    <a:pt x="31" y="4105"/>
                  </a:cubicBezTo>
                  <a:cubicBezTo>
                    <a:pt x="44" y="4122"/>
                    <a:pt x="66" y="4127"/>
                    <a:pt x="84" y="4127"/>
                  </a:cubicBezTo>
                  <a:cubicBezTo>
                    <a:pt x="101" y="4127"/>
                    <a:pt x="123" y="4122"/>
                    <a:pt x="136" y="4105"/>
                  </a:cubicBezTo>
                  <a:lnTo>
                    <a:pt x="4113" y="128"/>
                  </a:lnTo>
                  <a:cubicBezTo>
                    <a:pt x="4144" y="102"/>
                    <a:pt x="4144" y="54"/>
                    <a:pt x="4113" y="23"/>
                  </a:cubicBezTo>
                  <a:cubicBezTo>
                    <a:pt x="4098" y="8"/>
                    <a:pt x="4078" y="0"/>
                    <a:pt x="40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7"/>
            <p:cNvSpPr/>
            <p:nvPr/>
          </p:nvSpPr>
          <p:spPr>
            <a:xfrm>
              <a:off x="7772077" y="386723"/>
              <a:ext cx="230400" cy="229268"/>
            </a:xfrm>
            <a:custGeom>
              <a:avLst/>
              <a:gdLst/>
              <a:ahLst/>
              <a:cxnLst/>
              <a:rect l="l" t="t" r="r" b="b"/>
              <a:pathLst>
                <a:path w="4314" h="4293" extrusionOk="0">
                  <a:moveTo>
                    <a:pt x="4229" y="0"/>
                  </a:moveTo>
                  <a:cubicBezTo>
                    <a:pt x="4210" y="0"/>
                    <a:pt x="4191" y="8"/>
                    <a:pt x="4178" y="23"/>
                  </a:cubicBezTo>
                  <a:lnTo>
                    <a:pt x="31" y="4166"/>
                  </a:lnTo>
                  <a:cubicBezTo>
                    <a:pt x="0" y="4196"/>
                    <a:pt x="0" y="4245"/>
                    <a:pt x="31" y="4275"/>
                  </a:cubicBezTo>
                  <a:cubicBezTo>
                    <a:pt x="48" y="4288"/>
                    <a:pt x="66" y="4293"/>
                    <a:pt x="83" y="4293"/>
                  </a:cubicBezTo>
                  <a:cubicBezTo>
                    <a:pt x="105" y="4293"/>
                    <a:pt x="123" y="4288"/>
                    <a:pt x="140" y="4275"/>
                  </a:cubicBezTo>
                  <a:lnTo>
                    <a:pt x="4283" y="128"/>
                  </a:lnTo>
                  <a:cubicBezTo>
                    <a:pt x="4314" y="97"/>
                    <a:pt x="4314" y="54"/>
                    <a:pt x="4283" y="23"/>
                  </a:cubicBezTo>
                  <a:cubicBezTo>
                    <a:pt x="4268" y="8"/>
                    <a:pt x="4248" y="0"/>
                    <a:pt x="4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7"/>
            <p:cNvSpPr/>
            <p:nvPr/>
          </p:nvSpPr>
          <p:spPr>
            <a:xfrm>
              <a:off x="7537031" y="113651"/>
              <a:ext cx="251443" cy="242192"/>
            </a:xfrm>
            <a:custGeom>
              <a:avLst/>
              <a:gdLst/>
              <a:ahLst/>
              <a:cxnLst/>
              <a:rect l="l" t="t" r="r" b="b"/>
              <a:pathLst>
                <a:path w="4708" h="4535" extrusionOk="0">
                  <a:moveTo>
                    <a:pt x="973" y="0"/>
                  </a:moveTo>
                  <a:cubicBezTo>
                    <a:pt x="746" y="0"/>
                    <a:pt x="519" y="86"/>
                    <a:pt x="346" y="259"/>
                  </a:cubicBezTo>
                  <a:cubicBezTo>
                    <a:pt x="1" y="604"/>
                    <a:pt x="1" y="1168"/>
                    <a:pt x="346" y="1513"/>
                  </a:cubicBezTo>
                  <a:lnTo>
                    <a:pt x="3103" y="4275"/>
                  </a:lnTo>
                  <a:cubicBezTo>
                    <a:pt x="3278" y="4448"/>
                    <a:pt x="3505" y="4534"/>
                    <a:pt x="3733" y="4534"/>
                  </a:cubicBezTo>
                  <a:cubicBezTo>
                    <a:pt x="3960" y="4534"/>
                    <a:pt x="4187" y="4448"/>
                    <a:pt x="4362" y="4275"/>
                  </a:cubicBezTo>
                  <a:cubicBezTo>
                    <a:pt x="4707" y="3925"/>
                    <a:pt x="4707" y="3366"/>
                    <a:pt x="4362" y="3017"/>
                  </a:cubicBezTo>
                  <a:lnTo>
                    <a:pt x="1600" y="259"/>
                  </a:lnTo>
                  <a:cubicBezTo>
                    <a:pt x="1427" y="86"/>
                    <a:pt x="1200" y="0"/>
                    <a:pt x="973" y="0"/>
                  </a:cubicBezTo>
                  <a:close/>
                </a:path>
              </a:pathLst>
            </a:custGeom>
            <a:solidFill>
              <a:srgbClr val="006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7841133" y="113651"/>
              <a:ext cx="251443" cy="242192"/>
            </a:xfrm>
            <a:custGeom>
              <a:avLst/>
              <a:gdLst/>
              <a:ahLst/>
              <a:cxnLst/>
              <a:rect l="l" t="t" r="r" b="b"/>
              <a:pathLst>
                <a:path w="4708" h="4535" extrusionOk="0">
                  <a:moveTo>
                    <a:pt x="975" y="0"/>
                  </a:moveTo>
                  <a:cubicBezTo>
                    <a:pt x="748" y="0"/>
                    <a:pt x="521" y="86"/>
                    <a:pt x="346" y="259"/>
                  </a:cubicBezTo>
                  <a:cubicBezTo>
                    <a:pt x="1" y="604"/>
                    <a:pt x="1" y="1168"/>
                    <a:pt x="346" y="1513"/>
                  </a:cubicBezTo>
                  <a:lnTo>
                    <a:pt x="3104" y="4275"/>
                  </a:lnTo>
                  <a:cubicBezTo>
                    <a:pt x="3278" y="4448"/>
                    <a:pt x="3506" y="4534"/>
                    <a:pt x="3733" y="4534"/>
                  </a:cubicBezTo>
                  <a:cubicBezTo>
                    <a:pt x="3960" y="4534"/>
                    <a:pt x="4187" y="4448"/>
                    <a:pt x="4362" y="4275"/>
                  </a:cubicBezTo>
                  <a:cubicBezTo>
                    <a:pt x="4707" y="3925"/>
                    <a:pt x="4707" y="3366"/>
                    <a:pt x="4362" y="3017"/>
                  </a:cubicBezTo>
                  <a:lnTo>
                    <a:pt x="1605" y="259"/>
                  </a:lnTo>
                  <a:cubicBezTo>
                    <a:pt x="1430" y="86"/>
                    <a:pt x="1203" y="0"/>
                    <a:pt x="975" y="0"/>
                  </a:cubicBezTo>
                  <a:close/>
                </a:path>
              </a:pathLst>
            </a:custGeom>
            <a:solidFill>
              <a:srgbClr val="006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7"/>
            <p:cNvSpPr/>
            <p:nvPr/>
          </p:nvSpPr>
          <p:spPr>
            <a:xfrm>
              <a:off x="7597702" y="171224"/>
              <a:ext cx="221321" cy="220456"/>
            </a:xfrm>
            <a:custGeom>
              <a:avLst/>
              <a:gdLst/>
              <a:ahLst/>
              <a:cxnLst/>
              <a:rect l="l" t="t" r="r" b="b"/>
              <a:pathLst>
                <a:path w="4144" h="4128" extrusionOk="0">
                  <a:moveTo>
                    <a:pt x="82" y="0"/>
                  </a:moveTo>
                  <a:cubicBezTo>
                    <a:pt x="63" y="0"/>
                    <a:pt x="45" y="7"/>
                    <a:pt x="31" y="20"/>
                  </a:cubicBezTo>
                  <a:cubicBezTo>
                    <a:pt x="1" y="51"/>
                    <a:pt x="1" y="99"/>
                    <a:pt x="31" y="129"/>
                  </a:cubicBezTo>
                  <a:lnTo>
                    <a:pt x="4008" y="4106"/>
                  </a:lnTo>
                  <a:cubicBezTo>
                    <a:pt x="4021" y="4119"/>
                    <a:pt x="4039" y="4128"/>
                    <a:pt x="4061" y="4128"/>
                  </a:cubicBezTo>
                  <a:cubicBezTo>
                    <a:pt x="4078" y="4128"/>
                    <a:pt x="4100" y="4119"/>
                    <a:pt x="4113" y="4106"/>
                  </a:cubicBezTo>
                  <a:cubicBezTo>
                    <a:pt x="4144" y="4075"/>
                    <a:pt x="4144" y="4027"/>
                    <a:pt x="4113" y="3997"/>
                  </a:cubicBezTo>
                  <a:lnTo>
                    <a:pt x="136" y="20"/>
                  </a:lnTo>
                  <a:cubicBezTo>
                    <a:pt x="121" y="7"/>
                    <a:pt x="101" y="0"/>
                    <a:pt x="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7"/>
            <p:cNvSpPr/>
            <p:nvPr/>
          </p:nvSpPr>
          <p:spPr>
            <a:xfrm>
              <a:off x="7897638" y="163747"/>
              <a:ext cx="230400" cy="229374"/>
            </a:xfrm>
            <a:custGeom>
              <a:avLst/>
              <a:gdLst/>
              <a:ahLst/>
              <a:cxnLst/>
              <a:rect l="l" t="t" r="r" b="b"/>
              <a:pathLst>
                <a:path w="4314" h="4295" extrusionOk="0">
                  <a:moveTo>
                    <a:pt x="86" y="1"/>
                  </a:moveTo>
                  <a:cubicBezTo>
                    <a:pt x="66" y="1"/>
                    <a:pt x="46" y="7"/>
                    <a:pt x="31" y="20"/>
                  </a:cubicBezTo>
                  <a:cubicBezTo>
                    <a:pt x="0" y="51"/>
                    <a:pt x="0" y="99"/>
                    <a:pt x="31" y="129"/>
                  </a:cubicBezTo>
                  <a:lnTo>
                    <a:pt x="4178" y="4272"/>
                  </a:lnTo>
                  <a:cubicBezTo>
                    <a:pt x="4191" y="4285"/>
                    <a:pt x="4209" y="4294"/>
                    <a:pt x="4231" y="4294"/>
                  </a:cubicBezTo>
                  <a:cubicBezTo>
                    <a:pt x="4248" y="4294"/>
                    <a:pt x="4270" y="4285"/>
                    <a:pt x="4283" y="4272"/>
                  </a:cubicBezTo>
                  <a:cubicBezTo>
                    <a:pt x="4314" y="4242"/>
                    <a:pt x="4314" y="4198"/>
                    <a:pt x="4283" y="4167"/>
                  </a:cubicBezTo>
                  <a:lnTo>
                    <a:pt x="140" y="20"/>
                  </a:lnTo>
                  <a:cubicBezTo>
                    <a:pt x="125" y="7"/>
                    <a:pt x="105" y="1"/>
                    <a:pt x="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17"/>
          <p:cNvGrpSpPr/>
          <p:nvPr/>
        </p:nvGrpSpPr>
        <p:grpSpPr>
          <a:xfrm>
            <a:off x="1446288" y="2543414"/>
            <a:ext cx="456004" cy="436266"/>
            <a:chOff x="6102675" y="237964"/>
            <a:chExt cx="456004" cy="436266"/>
          </a:xfrm>
        </p:grpSpPr>
        <p:sp>
          <p:nvSpPr>
            <p:cNvPr id="446" name="Google Shape;446;p17"/>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7"/>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7"/>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17"/>
          <p:cNvGrpSpPr/>
          <p:nvPr/>
        </p:nvGrpSpPr>
        <p:grpSpPr>
          <a:xfrm rot="5400000" flipH="1">
            <a:off x="8308300" y="2418425"/>
            <a:ext cx="717533" cy="1110383"/>
            <a:chOff x="115175" y="-232625"/>
            <a:chExt cx="717533" cy="1110383"/>
          </a:xfrm>
        </p:grpSpPr>
        <p:sp>
          <p:nvSpPr>
            <p:cNvPr id="451" name="Google Shape;451;p17"/>
            <p:cNvSpPr/>
            <p:nvPr/>
          </p:nvSpPr>
          <p:spPr>
            <a:xfrm>
              <a:off x="115175" y="180444"/>
              <a:ext cx="717533" cy="697314"/>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7"/>
            <p:cNvSpPr/>
            <p:nvPr/>
          </p:nvSpPr>
          <p:spPr>
            <a:xfrm>
              <a:off x="122896" y="-232625"/>
              <a:ext cx="630573" cy="103174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7"/>
            <p:cNvSpPr/>
            <p:nvPr/>
          </p:nvSpPr>
          <p:spPr>
            <a:xfrm>
              <a:off x="490357" y="533382"/>
              <a:ext cx="268797" cy="306878"/>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652756" y="702392"/>
              <a:ext cx="125303" cy="127332"/>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7"/>
            <p:cNvSpPr/>
            <p:nvPr/>
          </p:nvSpPr>
          <p:spPr>
            <a:xfrm>
              <a:off x="440891" y="491179"/>
              <a:ext cx="99261" cy="90231"/>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7"/>
            <p:cNvSpPr/>
            <p:nvPr/>
          </p:nvSpPr>
          <p:spPr>
            <a:xfrm>
              <a:off x="504620" y="554974"/>
              <a:ext cx="99327" cy="90428"/>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569528" y="619882"/>
              <a:ext cx="99327" cy="90231"/>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 name="Google Shape;458;p17"/>
          <p:cNvGrpSpPr/>
          <p:nvPr/>
        </p:nvGrpSpPr>
        <p:grpSpPr>
          <a:xfrm>
            <a:off x="1671500" y="0"/>
            <a:ext cx="1096200" cy="1096200"/>
            <a:chOff x="7212863" y="142938"/>
            <a:chExt cx="1096200" cy="1096200"/>
          </a:xfrm>
        </p:grpSpPr>
        <p:sp>
          <p:nvSpPr>
            <p:cNvPr id="459" name="Google Shape;459;p17"/>
            <p:cNvSpPr/>
            <p:nvPr/>
          </p:nvSpPr>
          <p:spPr>
            <a:xfrm>
              <a:off x="7212863" y="142938"/>
              <a:ext cx="1096200" cy="109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7"/>
            <p:cNvSpPr/>
            <p:nvPr/>
          </p:nvSpPr>
          <p:spPr>
            <a:xfrm>
              <a:off x="7275500" y="205550"/>
              <a:ext cx="970800" cy="9708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7"/>
            <p:cNvSpPr/>
            <p:nvPr/>
          </p:nvSpPr>
          <p:spPr>
            <a:xfrm>
              <a:off x="7378025" y="308075"/>
              <a:ext cx="765900" cy="765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7"/>
            <p:cNvSpPr/>
            <p:nvPr/>
          </p:nvSpPr>
          <p:spPr>
            <a:xfrm>
              <a:off x="7741588" y="671675"/>
              <a:ext cx="38700" cy="3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3" name="Google Shape;463;p17"/>
            <p:cNvCxnSpPr>
              <a:stCxn id="462" idx="0"/>
            </p:cNvCxnSpPr>
            <p:nvPr/>
          </p:nvCxnSpPr>
          <p:spPr>
            <a:xfrm rot="10800000">
              <a:off x="7760938" y="426275"/>
              <a:ext cx="0" cy="245400"/>
            </a:xfrm>
            <a:prstGeom prst="straightConnector1">
              <a:avLst/>
            </a:prstGeom>
            <a:noFill/>
            <a:ln w="9525" cap="flat" cmpd="sng">
              <a:solidFill>
                <a:schemeClr val="dk1"/>
              </a:solidFill>
              <a:prstDash val="solid"/>
              <a:round/>
              <a:headEnd type="none" w="med" len="med"/>
              <a:tailEnd type="stealth" w="med" len="med"/>
            </a:ln>
          </p:spPr>
        </p:cxnSp>
        <p:cxnSp>
          <p:nvCxnSpPr>
            <p:cNvPr id="464" name="Google Shape;464;p17"/>
            <p:cNvCxnSpPr>
              <a:stCxn id="462" idx="6"/>
            </p:cNvCxnSpPr>
            <p:nvPr/>
          </p:nvCxnSpPr>
          <p:spPr>
            <a:xfrm>
              <a:off x="7780288" y="691025"/>
              <a:ext cx="222900" cy="0"/>
            </a:xfrm>
            <a:prstGeom prst="straightConnector1">
              <a:avLst/>
            </a:prstGeom>
            <a:noFill/>
            <a:ln w="9525" cap="flat" cmpd="sng">
              <a:solidFill>
                <a:schemeClr val="dk1"/>
              </a:solidFill>
              <a:prstDash val="solid"/>
              <a:round/>
              <a:headEnd type="none" w="med" len="med"/>
              <a:tailEnd type="stealth" w="med" len="med"/>
            </a:ln>
          </p:spPr>
        </p:cxn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65"/>
        <p:cNvGrpSpPr/>
        <p:nvPr/>
      </p:nvGrpSpPr>
      <p:grpSpPr>
        <a:xfrm>
          <a:off x="0" y="0"/>
          <a:ext cx="0" cy="0"/>
          <a:chOff x="0" y="0"/>
          <a:chExt cx="0" cy="0"/>
        </a:xfrm>
      </p:grpSpPr>
      <p:sp>
        <p:nvSpPr>
          <p:cNvPr id="466" name="Google Shape;466;p18"/>
          <p:cNvSpPr/>
          <p:nvPr/>
        </p:nvSpPr>
        <p:spPr>
          <a:xfrm flipH="1">
            <a:off x="7482651" y="3598200"/>
            <a:ext cx="1669924" cy="1545294"/>
          </a:xfrm>
          <a:custGeom>
            <a:avLst/>
            <a:gdLst/>
            <a:ahLst/>
            <a:cxnLst/>
            <a:rect l="l" t="t" r="r" b="b"/>
            <a:pathLst>
              <a:path w="28651" h="32095" extrusionOk="0">
                <a:moveTo>
                  <a:pt x="0" y="1"/>
                </a:moveTo>
                <a:lnTo>
                  <a:pt x="0" y="32095"/>
                </a:lnTo>
                <a:lnTo>
                  <a:pt x="28650" y="32095"/>
                </a:lnTo>
                <a:lnTo>
                  <a:pt x="286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8"/>
          <p:cNvSpPr/>
          <p:nvPr/>
        </p:nvSpPr>
        <p:spPr>
          <a:xfrm flipH="1">
            <a:off x="7482651" y="1673300"/>
            <a:ext cx="1669924" cy="1924898"/>
          </a:xfrm>
          <a:custGeom>
            <a:avLst/>
            <a:gdLst/>
            <a:ahLst/>
            <a:cxnLst/>
            <a:rect l="l" t="t" r="r" b="b"/>
            <a:pathLst>
              <a:path w="28651" h="32095" extrusionOk="0">
                <a:moveTo>
                  <a:pt x="0" y="1"/>
                </a:moveTo>
                <a:lnTo>
                  <a:pt x="0" y="32095"/>
                </a:lnTo>
                <a:lnTo>
                  <a:pt x="28650" y="32095"/>
                </a:lnTo>
                <a:lnTo>
                  <a:pt x="286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8"/>
          <p:cNvSpPr/>
          <p:nvPr/>
        </p:nvSpPr>
        <p:spPr>
          <a:xfrm flipH="1">
            <a:off x="7480780" y="0"/>
            <a:ext cx="1673361" cy="1673303"/>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 name="Google Shape;469;p18"/>
          <p:cNvGrpSpPr/>
          <p:nvPr/>
        </p:nvGrpSpPr>
        <p:grpSpPr>
          <a:xfrm>
            <a:off x="7480790" y="3598225"/>
            <a:ext cx="1673360" cy="1545273"/>
            <a:chOff x="7480790" y="3598225"/>
            <a:chExt cx="1673360" cy="1545273"/>
          </a:xfrm>
        </p:grpSpPr>
        <p:sp>
          <p:nvSpPr>
            <p:cNvPr id="470" name="Google Shape;470;p18"/>
            <p:cNvSpPr/>
            <p:nvPr/>
          </p:nvSpPr>
          <p:spPr>
            <a:xfrm flipH="1">
              <a:off x="7592996" y="3598225"/>
              <a:ext cx="1561154" cy="1545273"/>
            </a:xfrm>
            <a:custGeom>
              <a:avLst/>
              <a:gdLst/>
              <a:ahLst/>
              <a:cxnLst/>
              <a:rect l="l" t="t" r="r" b="b"/>
              <a:pathLst>
                <a:path w="26755" h="23044" extrusionOk="0">
                  <a:moveTo>
                    <a:pt x="13378" y="0"/>
                  </a:moveTo>
                  <a:lnTo>
                    <a:pt x="13378" y="4401"/>
                  </a:lnTo>
                  <a:lnTo>
                    <a:pt x="8916" y="4401"/>
                  </a:lnTo>
                  <a:lnTo>
                    <a:pt x="8916" y="8858"/>
                  </a:lnTo>
                  <a:lnTo>
                    <a:pt x="4458" y="8858"/>
                  </a:lnTo>
                  <a:lnTo>
                    <a:pt x="4458" y="13316"/>
                  </a:lnTo>
                  <a:lnTo>
                    <a:pt x="1" y="13316"/>
                  </a:lnTo>
                  <a:lnTo>
                    <a:pt x="1" y="23044"/>
                  </a:lnTo>
                  <a:lnTo>
                    <a:pt x="26755" y="23044"/>
                  </a:lnTo>
                  <a:lnTo>
                    <a:pt x="26755" y="0"/>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8"/>
            <p:cNvSpPr/>
            <p:nvPr/>
          </p:nvSpPr>
          <p:spPr>
            <a:xfrm flipH="1">
              <a:off x="7480790" y="3598225"/>
              <a:ext cx="1560863" cy="1545273"/>
            </a:xfrm>
            <a:custGeom>
              <a:avLst/>
              <a:gdLst/>
              <a:ahLst/>
              <a:cxnLst/>
              <a:rect l="l" t="t" r="r" b="b"/>
              <a:pathLst>
                <a:path w="26750" h="23044" extrusionOk="0">
                  <a:moveTo>
                    <a:pt x="13373" y="0"/>
                  </a:moveTo>
                  <a:lnTo>
                    <a:pt x="13373" y="4401"/>
                  </a:lnTo>
                  <a:lnTo>
                    <a:pt x="8915" y="4401"/>
                  </a:lnTo>
                  <a:lnTo>
                    <a:pt x="8915" y="8858"/>
                  </a:lnTo>
                  <a:lnTo>
                    <a:pt x="4458" y="8858"/>
                  </a:lnTo>
                  <a:lnTo>
                    <a:pt x="4458" y="13316"/>
                  </a:lnTo>
                  <a:lnTo>
                    <a:pt x="0" y="13316"/>
                  </a:lnTo>
                  <a:lnTo>
                    <a:pt x="0" y="23044"/>
                  </a:lnTo>
                  <a:lnTo>
                    <a:pt x="26749" y="23044"/>
                  </a:lnTo>
                  <a:lnTo>
                    <a:pt x="26749" y="0"/>
                  </a:lnTo>
                  <a:close/>
                </a:path>
              </a:pathLst>
            </a:custGeom>
            <a:solidFill>
              <a:srgbClr val="FCB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8"/>
            <p:cNvSpPr/>
            <p:nvPr/>
          </p:nvSpPr>
          <p:spPr>
            <a:xfrm flipH="1">
              <a:off x="7663901" y="4064134"/>
              <a:ext cx="414402" cy="1079358"/>
            </a:xfrm>
            <a:custGeom>
              <a:avLst/>
              <a:gdLst/>
              <a:ahLst/>
              <a:cxnLst/>
              <a:rect l="l" t="t" r="r" b="b"/>
              <a:pathLst>
                <a:path w="7102" h="16096" extrusionOk="0">
                  <a:moveTo>
                    <a:pt x="3553" y="1"/>
                  </a:moveTo>
                  <a:cubicBezTo>
                    <a:pt x="1591" y="1"/>
                    <a:pt x="0" y="1591"/>
                    <a:pt x="0" y="3553"/>
                  </a:cubicBezTo>
                  <a:lnTo>
                    <a:pt x="0" y="16096"/>
                  </a:lnTo>
                  <a:lnTo>
                    <a:pt x="7102" y="16096"/>
                  </a:lnTo>
                  <a:lnTo>
                    <a:pt x="7102" y="3553"/>
                  </a:lnTo>
                  <a:cubicBezTo>
                    <a:pt x="7102" y="1591"/>
                    <a:pt x="5515" y="1"/>
                    <a:pt x="3553"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8"/>
            <p:cNvSpPr/>
            <p:nvPr/>
          </p:nvSpPr>
          <p:spPr>
            <a:xfrm flipH="1">
              <a:off x="7801078" y="3756291"/>
              <a:ext cx="140040" cy="140040"/>
            </a:xfrm>
            <a:custGeom>
              <a:avLst/>
              <a:gdLst/>
              <a:ahLst/>
              <a:cxnLst/>
              <a:rect l="l" t="t" r="r" b="b"/>
              <a:pathLst>
                <a:path w="2400" h="2400" extrusionOk="0">
                  <a:moveTo>
                    <a:pt x="1202" y="1"/>
                  </a:moveTo>
                  <a:cubicBezTo>
                    <a:pt x="538" y="1"/>
                    <a:pt x="0" y="538"/>
                    <a:pt x="0" y="1198"/>
                  </a:cubicBezTo>
                  <a:cubicBezTo>
                    <a:pt x="0" y="1862"/>
                    <a:pt x="538" y="2400"/>
                    <a:pt x="1202" y="2400"/>
                  </a:cubicBezTo>
                  <a:cubicBezTo>
                    <a:pt x="1862" y="2400"/>
                    <a:pt x="2400" y="1862"/>
                    <a:pt x="2400" y="1198"/>
                  </a:cubicBezTo>
                  <a:cubicBezTo>
                    <a:pt x="2400" y="538"/>
                    <a:pt x="1862" y="1"/>
                    <a:pt x="1202"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8"/>
            <p:cNvSpPr/>
            <p:nvPr/>
          </p:nvSpPr>
          <p:spPr>
            <a:xfrm flipH="1">
              <a:off x="8309009" y="4269589"/>
              <a:ext cx="129070" cy="129362"/>
            </a:xfrm>
            <a:custGeom>
              <a:avLst/>
              <a:gdLst/>
              <a:ahLst/>
              <a:cxnLst/>
              <a:rect l="l" t="t" r="r" b="b"/>
              <a:pathLst>
                <a:path w="2212" h="2217" extrusionOk="0">
                  <a:moveTo>
                    <a:pt x="1106" y="1"/>
                  </a:moveTo>
                  <a:cubicBezTo>
                    <a:pt x="883" y="490"/>
                    <a:pt x="490" y="883"/>
                    <a:pt x="0" y="1106"/>
                  </a:cubicBezTo>
                  <a:cubicBezTo>
                    <a:pt x="490" y="1333"/>
                    <a:pt x="883" y="1727"/>
                    <a:pt x="1106" y="2216"/>
                  </a:cubicBezTo>
                  <a:cubicBezTo>
                    <a:pt x="1329" y="1727"/>
                    <a:pt x="1722" y="1333"/>
                    <a:pt x="2211" y="1106"/>
                  </a:cubicBezTo>
                  <a:cubicBezTo>
                    <a:pt x="1722" y="883"/>
                    <a:pt x="1329" y="490"/>
                    <a:pt x="1106"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8"/>
            <p:cNvSpPr/>
            <p:nvPr/>
          </p:nvSpPr>
          <p:spPr>
            <a:xfrm flipH="1">
              <a:off x="8309009" y="4140579"/>
              <a:ext cx="129070" cy="129070"/>
            </a:xfrm>
            <a:custGeom>
              <a:avLst/>
              <a:gdLst/>
              <a:ahLst/>
              <a:cxnLst/>
              <a:rect l="l" t="t" r="r" b="b"/>
              <a:pathLst>
                <a:path w="2212" h="2212" extrusionOk="0">
                  <a:moveTo>
                    <a:pt x="1106" y="0"/>
                  </a:moveTo>
                  <a:cubicBezTo>
                    <a:pt x="883" y="490"/>
                    <a:pt x="490" y="883"/>
                    <a:pt x="0" y="1106"/>
                  </a:cubicBezTo>
                  <a:cubicBezTo>
                    <a:pt x="490" y="1329"/>
                    <a:pt x="883" y="1722"/>
                    <a:pt x="1106" y="2212"/>
                  </a:cubicBezTo>
                  <a:cubicBezTo>
                    <a:pt x="1329" y="1722"/>
                    <a:pt x="1722" y="1329"/>
                    <a:pt x="2211" y="1106"/>
                  </a:cubicBezTo>
                  <a:cubicBezTo>
                    <a:pt x="1722" y="883"/>
                    <a:pt x="1329"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8"/>
            <p:cNvSpPr/>
            <p:nvPr/>
          </p:nvSpPr>
          <p:spPr>
            <a:xfrm flipH="1">
              <a:off x="8179765" y="4269589"/>
              <a:ext cx="129304" cy="129362"/>
            </a:xfrm>
            <a:custGeom>
              <a:avLst/>
              <a:gdLst/>
              <a:ahLst/>
              <a:cxnLst/>
              <a:rect l="l" t="t" r="r" b="b"/>
              <a:pathLst>
                <a:path w="2216" h="2217" extrusionOk="0">
                  <a:moveTo>
                    <a:pt x="1106" y="1"/>
                  </a:moveTo>
                  <a:cubicBezTo>
                    <a:pt x="883" y="490"/>
                    <a:pt x="490" y="883"/>
                    <a:pt x="0" y="1106"/>
                  </a:cubicBezTo>
                  <a:cubicBezTo>
                    <a:pt x="490" y="1333"/>
                    <a:pt x="883" y="1727"/>
                    <a:pt x="1106" y="2216"/>
                  </a:cubicBezTo>
                  <a:cubicBezTo>
                    <a:pt x="1333" y="1727"/>
                    <a:pt x="1727" y="1333"/>
                    <a:pt x="2216" y="1106"/>
                  </a:cubicBezTo>
                  <a:cubicBezTo>
                    <a:pt x="1727" y="883"/>
                    <a:pt x="1333" y="490"/>
                    <a:pt x="1106"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8"/>
            <p:cNvSpPr/>
            <p:nvPr/>
          </p:nvSpPr>
          <p:spPr>
            <a:xfrm flipH="1">
              <a:off x="8179765" y="4140579"/>
              <a:ext cx="129304" cy="129070"/>
            </a:xfrm>
            <a:custGeom>
              <a:avLst/>
              <a:gdLst/>
              <a:ahLst/>
              <a:cxnLst/>
              <a:rect l="l" t="t" r="r" b="b"/>
              <a:pathLst>
                <a:path w="2216" h="2212" extrusionOk="0">
                  <a:moveTo>
                    <a:pt x="1106" y="0"/>
                  </a:moveTo>
                  <a:cubicBezTo>
                    <a:pt x="883" y="490"/>
                    <a:pt x="490" y="883"/>
                    <a:pt x="0" y="1106"/>
                  </a:cubicBezTo>
                  <a:cubicBezTo>
                    <a:pt x="490" y="1329"/>
                    <a:pt x="883" y="1722"/>
                    <a:pt x="1106" y="2212"/>
                  </a:cubicBezTo>
                  <a:cubicBezTo>
                    <a:pt x="1333" y="1722"/>
                    <a:pt x="1727" y="1329"/>
                    <a:pt x="2216" y="1106"/>
                  </a:cubicBezTo>
                  <a:cubicBezTo>
                    <a:pt x="1727" y="883"/>
                    <a:pt x="1333"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8"/>
            <p:cNvSpPr/>
            <p:nvPr/>
          </p:nvSpPr>
          <p:spPr>
            <a:xfrm flipH="1">
              <a:off x="8309009" y="4527902"/>
              <a:ext cx="129070" cy="129362"/>
            </a:xfrm>
            <a:custGeom>
              <a:avLst/>
              <a:gdLst/>
              <a:ahLst/>
              <a:cxnLst/>
              <a:rect l="l" t="t" r="r" b="b"/>
              <a:pathLst>
                <a:path w="2212" h="2217" extrusionOk="0">
                  <a:moveTo>
                    <a:pt x="1106" y="0"/>
                  </a:moveTo>
                  <a:cubicBezTo>
                    <a:pt x="883" y="494"/>
                    <a:pt x="490" y="888"/>
                    <a:pt x="0" y="1110"/>
                  </a:cubicBezTo>
                  <a:cubicBezTo>
                    <a:pt x="490" y="1333"/>
                    <a:pt x="883" y="1727"/>
                    <a:pt x="1106" y="2216"/>
                  </a:cubicBezTo>
                  <a:cubicBezTo>
                    <a:pt x="1329" y="1727"/>
                    <a:pt x="1722" y="1333"/>
                    <a:pt x="2211" y="1110"/>
                  </a:cubicBezTo>
                  <a:cubicBezTo>
                    <a:pt x="1722" y="883"/>
                    <a:pt x="1329" y="494"/>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8"/>
            <p:cNvSpPr/>
            <p:nvPr/>
          </p:nvSpPr>
          <p:spPr>
            <a:xfrm flipH="1">
              <a:off x="8309009" y="4398891"/>
              <a:ext cx="129070" cy="129070"/>
            </a:xfrm>
            <a:custGeom>
              <a:avLst/>
              <a:gdLst/>
              <a:ahLst/>
              <a:cxnLst/>
              <a:rect l="l" t="t" r="r" b="b"/>
              <a:pathLst>
                <a:path w="2212" h="2212" extrusionOk="0">
                  <a:moveTo>
                    <a:pt x="1106" y="0"/>
                  </a:moveTo>
                  <a:cubicBezTo>
                    <a:pt x="883" y="490"/>
                    <a:pt x="490" y="883"/>
                    <a:pt x="0" y="1106"/>
                  </a:cubicBezTo>
                  <a:cubicBezTo>
                    <a:pt x="490" y="1329"/>
                    <a:pt x="883" y="1722"/>
                    <a:pt x="1106" y="2211"/>
                  </a:cubicBezTo>
                  <a:cubicBezTo>
                    <a:pt x="1329" y="1722"/>
                    <a:pt x="1722" y="1329"/>
                    <a:pt x="2211" y="1106"/>
                  </a:cubicBezTo>
                  <a:cubicBezTo>
                    <a:pt x="1722" y="883"/>
                    <a:pt x="1329"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8"/>
            <p:cNvSpPr/>
            <p:nvPr/>
          </p:nvSpPr>
          <p:spPr>
            <a:xfrm flipH="1">
              <a:off x="8179765" y="4527902"/>
              <a:ext cx="129304" cy="129362"/>
            </a:xfrm>
            <a:custGeom>
              <a:avLst/>
              <a:gdLst/>
              <a:ahLst/>
              <a:cxnLst/>
              <a:rect l="l" t="t" r="r" b="b"/>
              <a:pathLst>
                <a:path w="2216" h="2217" extrusionOk="0">
                  <a:moveTo>
                    <a:pt x="1106" y="0"/>
                  </a:moveTo>
                  <a:cubicBezTo>
                    <a:pt x="883" y="494"/>
                    <a:pt x="490" y="888"/>
                    <a:pt x="0" y="1110"/>
                  </a:cubicBezTo>
                  <a:cubicBezTo>
                    <a:pt x="490" y="1333"/>
                    <a:pt x="883" y="1727"/>
                    <a:pt x="1106" y="2216"/>
                  </a:cubicBezTo>
                  <a:cubicBezTo>
                    <a:pt x="1333" y="1727"/>
                    <a:pt x="1727" y="1333"/>
                    <a:pt x="2216" y="1110"/>
                  </a:cubicBezTo>
                  <a:cubicBezTo>
                    <a:pt x="1727" y="883"/>
                    <a:pt x="1333" y="494"/>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8"/>
            <p:cNvSpPr/>
            <p:nvPr/>
          </p:nvSpPr>
          <p:spPr>
            <a:xfrm flipH="1">
              <a:off x="8179765" y="4398891"/>
              <a:ext cx="129304" cy="129070"/>
            </a:xfrm>
            <a:custGeom>
              <a:avLst/>
              <a:gdLst/>
              <a:ahLst/>
              <a:cxnLst/>
              <a:rect l="l" t="t" r="r" b="b"/>
              <a:pathLst>
                <a:path w="2216" h="2212" extrusionOk="0">
                  <a:moveTo>
                    <a:pt x="1106" y="0"/>
                  </a:moveTo>
                  <a:cubicBezTo>
                    <a:pt x="883" y="490"/>
                    <a:pt x="490" y="883"/>
                    <a:pt x="0" y="1106"/>
                  </a:cubicBezTo>
                  <a:cubicBezTo>
                    <a:pt x="490" y="1329"/>
                    <a:pt x="883" y="1722"/>
                    <a:pt x="1106" y="2211"/>
                  </a:cubicBezTo>
                  <a:cubicBezTo>
                    <a:pt x="1333" y="1722"/>
                    <a:pt x="1727" y="1329"/>
                    <a:pt x="2216" y="1106"/>
                  </a:cubicBezTo>
                  <a:cubicBezTo>
                    <a:pt x="1727" y="883"/>
                    <a:pt x="1333"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 name="Google Shape;482;p18"/>
          <p:cNvGrpSpPr/>
          <p:nvPr/>
        </p:nvGrpSpPr>
        <p:grpSpPr>
          <a:xfrm>
            <a:off x="6592278" y="3888686"/>
            <a:ext cx="692285" cy="1259170"/>
            <a:chOff x="3467700" y="3320275"/>
            <a:chExt cx="244425" cy="444575"/>
          </a:xfrm>
        </p:grpSpPr>
        <p:sp>
          <p:nvSpPr>
            <p:cNvPr id="483" name="Google Shape;483;p18"/>
            <p:cNvSpPr/>
            <p:nvPr/>
          </p:nvSpPr>
          <p:spPr>
            <a:xfrm>
              <a:off x="3589950" y="3508675"/>
              <a:ext cx="122175" cy="149550"/>
            </a:xfrm>
            <a:custGeom>
              <a:avLst/>
              <a:gdLst/>
              <a:ahLst/>
              <a:cxnLst/>
              <a:rect l="l" t="t" r="r" b="b"/>
              <a:pathLst>
                <a:path w="4887" h="5982" extrusionOk="0">
                  <a:moveTo>
                    <a:pt x="3977" y="1"/>
                  </a:moveTo>
                  <a:cubicBezTo>
                    <a:pt x="3765" y="1"/>
                    <a:pt x="3553" y="82"/>
                    <a:pt x="3392" y="243"/>
                  </a:cubicBezTo>
                  <a:lnTo>
                    <a:pt x="1" y="3639"/>
                  </a:lnTo>
                  <a:lnTo>
                    <a:pt x="1" y="5981"/>
                  </a:lnTo>
                  <a:lnTo>
                    <a:pt x="4563" y="1419"/>
                  </a:lnTo>
                  <a:cubicBezTo>
                    <a:pt x="4886" y="1096"/>
                    <a:pt x="4886" y="567"/>
                    <a:pt x="4563" y="243"/>
                  </a:cubicBezTo>
                  <a:cubicBezTo>
                    <a:pt x="4401" y="82"/>
                    <a:pt x="4189" y="1"/>
                    <a:pt x="3977" y="1"/>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8"/>
            <p:cNvSpPr/>
            <p:nvPr/>
          </p:nvSpPr>
          <p:spPr>
            <a:xfrm>
              <a:off x="3467700" y="3583525"/>
              <a:ext cx="122275" cy="149650"/>
            </a:xfrm>
            <a:custGeom>
              <a:avLst/>
              <a:gdLst/>
              <a:ahLst/>
              <a:cxnLst/>
              <a:rect l="l" t="t" r="r" b="b"/>
              <a:pathLst>
                <a:path w="4891" h="5986" extrusionOk="0">
                  <a:moveTo>
                    <a:pt x="909" y="0"/>
                  </a:moveTo>
                  <a:cubicBezTo>
                    <a:pt x="697" y="0"/>
                    <a:pt x="486" y="81"/>
                    <a:pt x="324" y="243"/>
                  </a:cubicBezTo>
                  <a:cubicBezTo>
                    <a:pt x="0" y="566"/>
                    <a:pt x="0" y="1095"/>
                    <a:pt x="324" y="1418"/>
                  </a:cubicBezTo>
                  <a:lnTo>
                    <a:pt x="4891" y="5985"/>
                  </a:lnTo>
                  <a:lnTo>
                    <a:pt x="4891" y="3638"/>
                  </a:lnTo>
                  <a:lnTo>
                    <a:pt x="1495" y="243"/>
                  </a:lnTo>
                  <a:cubicBezTo>
                    <a:pt x="1333" y="81"/>
                    <a:pt x="1121" y="0"/>
                    <a:pt x="909" y="0"/>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8"/>
            <p:cNvSpPr/>
            <p:nvPr/>
          </p:nvSpPr>
          <p:spPr>
            <a:xfrm>
              <a:off x="3588100" y="3508725"/>
              <a:ext cx="3625" cy="256125"/>
            </a:xfrm>
            <a:custGeom>
              <a:avLst/>
              <a:gdLst/>
              <a:ahLst/>
              <a:cxnLst/>
              <a:rect l="l" t="t" r="r" b="b"/>
              <a:pathLst>
                <a:path w="145" h="10245" extrusionOk="0">
                  <a:moveTo>
                    <a:pt x="0" y="1"/>
                  </a:moveTo>
                  <a:lnTo>
                    <a:pt x="0" y="10244"/>
                  </a:lnTo>
                  <a:lnTo>
                    <a:pt x="144" y="10244"/>
                  </a:lnTo>
                  <a:lnTo>
                    <a:pt x="144"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8"/>
            <p:cNvSpPr/>
            <p:nvPr/>
          </p:nvSpPr>
          <p:spPr>
            <a:xfrm>
              <a:off x="3502325" y="3377525"/>
              <a:ext cx="177775" cy="138275"/>
            </a:xfrm>
            <a:custGeom>
              <a:avLst/>
              <a:gdLst/>
              <a:ahLst/>
              <a:cxnLst/>
              <a:rect l="l" t="t" r="r" b="b"/>
              <a:pathLst>
                <a:path w="7111" h="5531" extrusionOk="0">
                  <a:moveTo>
                    <a:pt x="1268" y="1"/>
                  </a:moveTo>
                  <a:cubicBezTo>
                    <a:pt x="1" y="1268"/>
                    <a:pt x="1" y="3317"/>
                    <a:pt x="1268" y="4580"/>
                  </a:cubicBezTo>
                  <a:cubicBezTo>
                    <a:pt x="1900" y="5214"/>
                    <a:pt x="2728" y="5531"/>
                    <a:pt x="3556" y="5531"/>
                  </a:cubicBezTo>
                  <a:cubicBezTo>
                    <a:pt x="4385" y="5531"/>
                    <a:pt x="5214" y="5214"/>
                    <a:pt x="5848" y="4580"/>
                  </a:cubicBezTo>
                  <a:cubicBezTo>
                    <a:pt x="7111" y="3317"/>
                    <a:pt x="7111" y="1268"/>
                    <a:pt x="5848" y="1"/>
                  </a:cubicBezTo>
                  <a:lnTo>
                    <a:pt x="3558" y="2290"/>
                  </a:lnTo>
                  <a:lnTo>
                    <a:pt x="1268"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8"/>
            <p:cNvSpPr/>
            <p:nvPr/>
          </p:nvSpPr>
          <p:spPr>
            <a:xfrm>
              <a:off x="3559575" y="3320275"/>
              <a:ext cx="63275" cy="114525"/>
            </a:xfrm>
            <a:custGeom>
              <a:avLst/>
              <a:gdLst/>
              <a:ahLst/>
              <a:cxnLst/>
              <a:rect l="l" t="t" r="r" b="b"/>
              <a:pathLst>
                <a:path w="2531" h="4581" extrusionOk="0">
                  <a:moveTo>
                    <a:pt x="1268" y="1"/>
                  </a:moveTo>
                  <a:cubicBezTo>
                    <a:pt x="1" y="1268"/>
                    <a:pt x="1" y="3317"/>
                    <a:pt x="1268" y="4580"/>
                  </a:cubicBezTo>
                  <a:cubicBezTo>
                    <a:pt x="2531" y="3317"/>
                    <a:pt x="2531" y="1268"/>
                    <a:pt x="1268"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8"/>
            <p:cNvSpPr/>
            <p:nvPr/>
          </p:nvSpPr>
          <p:spPr>
            <a:xfrm>
              <a:off x="3536850" y="3400150"/>
              <a:ext cx="54875" cy="34325"/>
            </a:xfrm>
            <a:custGeom>
              <a:avLst/>
              <a:gdLst/>
              <a:ahLst/>
              <a:cxnLst/>
              <a:rect l="l" t="t" r="r" b="b"/>
              <a:pathLst>
                <a:path w="2195" h="1373" extrusionOk="0">
                  <a:moveTo>
                    <a:pt x="36" y="0"/>
                  </a:moveTo>
                  <a:lnTo>
                    <a:pt x="1" y="61"/>
                  </a:lnTo>
                  <a:lnTo>
                    <a:pt x="2155" y="1372"/>
                  </a:lnTo>
                  <a:lnTo>
                    <a:pt x="2194" y="1311"/>
                  </a:lnTo>
                  <a:lnTo>
                    <a:pt x="3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8"/>
            <p:cNvSpPr/>
            <p:nvPr/>
          </p:nvSpPr>
          <p:spPr>
            <a:xfrm>
              <a:off x="3529100" y="3420250"/>
              <a:ext cx="62300" cy="14100"/>
            </a:xfrm>
            <a:custGeom>
              <a:avLst/>
              <a:gdLst/>
              <a:ahLst/>
              <a:cxnLst/>
              <a:rect l="l" t="t" r="r" b="b"/>
              <a:pathLst>
                <a:path w="2492" h="564" extrusionOk="0">
                  <a:moveTo>
                    <a:pt x="18" y="0"/>
                  </a:moveTo>
                  <a:lnTo>
                    <a:pt x="0" y="70"/>
                  </a:lnTo>
                  <a:lnTo>
                    <a:pt x="2478" y="564"/>
                  </a:lnTo>
                  <a:lnTo>
                    <a:pt x="2491" y="490"/>
                  </a:lnTo>
                  <a:lnTo>
                    <a:pt x="18"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8"/>
            <p:cNvSpPr/>
            <p:nvPr/>
          </p:nvSpPr>
          <p:spPr>
            <a:xfrm>
              <a:off x="3528550" y="3432800"/>
              <a:ext cx="62725" cy="11500"/>
            </a:xfrm>
            <a:custGeom>
              <a:avLst/>
              <a:gdLst/>
              <a:ahLst/>
              <a:cxnLst/>
              <a:rect l="l" t="t" r="r" b="b"/>
              <a:pathLst>
                <a:path w="2509" h="460" extrusionOk="0">
                  <a:moveTo>
                    <a:pt x="2496" y="1"/>
                  </a:moveTo>
                  <a:lnTo>
                    <a:pt x="1" y="385"/>
                  </a:lnTo>
                  <a:lnTo>
                    <a:pt x="14" y="460"/>
                  </a:lnTo>
                  <a:lnTo>
                    <a:pt x="2509" y="75"/>
                  </a:lnTo>
                  <a:lnTo>
                    <a:pt x="2496"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8"/>
            <p:cNvSpPr/>
            <p:nvPr/>
          </p:nvSpPr>
          <p:spPr>
            <a:xfrm>
              <a:off x="3535425" y="3432925"/>
              <a:ext cx="56200" cy="31925"/>
            </a:xfrm>
            <a:custGeom>
              <a:avLst/>
              <a:gdLst/>
              <a:ahLst/>
              <a:cxnLst/>
              <a:rect l="l" t="t" r="r" b="b"/>
              <a:pathLst>
                <a:path w="2248" h="1277" extrusionOk="0">
                  <a:moveTo>
                    <a:pt x="2212" y="0"/>
                  </a:moveTo>
                  <a:lnTo>
                    <a:pt x="1" y="1215"/>
                  </a:lnTo>
                  <a:lnTo>
                    <a:pt x="36" y="1276"/>
                  </a:lnTo>
                  <a:lnTo>
                    <a:pt x="2247" y="66"/>
                  </a:lnTo>
                  <a:lnTo>
                    <a:pt x="221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8"/>
            <p:cNvSpPr/>
            <p:nvPr/>
          </p:nvSpPr>
          <p:spPr>
            <a:xfrm>
              <a:off x="3548875" y="3433250"/>
              <a:ext cx="42950" cy="48625"/>
            </a:xfrm>
            <a:custGeom>
              <a:avLst/>
              <a:gdLst/>
              <a:ahLst/>
              <a:cxnLst/>
              <a:rect l="l" t="t" r="r" b="b"/>
              <a:pathLst>
                <a:path w="1718" h="1945" extrusionOk="0">
                  <a:moveTo>
                    <a:pt x="1665" y="0"/>
                  </a:moveTo>
                  <a:lnTo>
                    <a:pt x="0" y="1897"/>
                  </a:lnTo>
                  <a:lnTo>
                    <a:pt x="57" y="1945"/>
                  </a:lnTo>
                  <a:lnTo>
                    <a:pt x="1718" y="48"/>
                  </a:lnTo>
                  <a:lnTo>
                    <a:pt x="1665"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8"/>
            <p:cNvSpPr/>
            <p:nvPr/>
          </p:nvSpPr>
          <p:spPr>
            <a:xfrm>
              <a:off x="3567550" y="3433250"/>
              <a:ext cx="24600" cy="59450"/>
            </a:xfrm>
            <a:custGeom>
              <a:avLst/>
              <a:gdLst/>
              <a:ahLst/>
              <a:cxnLst/>
              <a:rect l="l" t="t" r="r" b="b"/>
              <a:pathLst>
                <a:path w="984" h="2378" extrusionOk="0">
                  <a:moveTo>
                    <a:pt x="914" y="0"/>
                  </a:moveTo>
                  <a:lnTo>
                    <a:pt x="1" y="2351"/>
                  </a:lnTo>
                  <a:lnTo>
                    <a:pt x="66" y="2378"/>
                  </a:lnTo>
                  <a:lnTo>
                    <a:pt x="984" y="26"/>
                  </a:lnTo>
                  <a:lnTo>
                    <a:pt x="91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8"/>
            <p:cNvSpPr/>
            <p:nvPr/>
          </p:nvSpPr>
          <p:spPr>
            <a:xfrm>
              <a:off x="3588975" y="3433575"/>
              <a:ext cx="3175" cy="63175"/>
            </a:xfrm>
            <a:custGeom>
              <a:avLst/>
              <a:gdLst/>
              <a:ahLst/>
              <a:cxnLst/>
              <a:rect l="l" t="t" r="r" b="b"/>
              <a:pathLst>
                <a:path w="127" h="2527" extrusionOk="0">
                  <a:moveTo>
                    <a:pt x="53" y="0"/>
                  </a:moveTo>
                  <a:lnTo>
                    <a:pt x="0" y="2526"/>
                  </a:lnTo>
                  <a:lnTo>
                    <a:pt x="75" y="2526"/>
                  </a:lnTo>
                  <a:lnTo>
                    <a:pt x="127" y="5"/>
                  </a:lnTo>
                  <a:lnTo>
                    <a:pt x="53"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8"/>
            <p:cNvSpPr/>
            <p:nvPr/>
          </p:nvSpPr>
          <p:spPr>
            <a:xfrm>
              <a:off x="3590400" y="3433350"/>
              <a:ext cx="22075" cy="60325"/>
            </a:xfrm>
            <a:custGeom>
              <a:avLst/>
              <a:gdLst/>
              <a:ahLst/>
              <a:cxnLst/>
              <a:rect l="l" t="t" r="r" b="b"/>
              <a:pathLst>
                <a:path w="883" h="2413" extrusionOk="0">
                  <a:moveTo>
                    <a:pt x="70" y="1"/>
                  </a:moveTo>
                  <a:lnTo>
                    <a:pt x="0" y="22"/>
                  </a:lnTo>
                  <a:lnTo>
                    <a:pt x="813" y="2413"/>
                  </a:lnTo>
                  <a:lnTo>
                    <a:pt x="883" y="2391"/>
                  </a:lnTo>
                  <a:lnTo>
                    <a:pt x="70"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8"/>
            <p:cNvSpPr/>
            <p:nvPr/>
          </p:nvSpPr>
          <p:spPr>
            <a:xfrm>
              <a:off x="3590500" y="3433025"/>
              <a:ext cx="41000" cy="50400"/>
            </a:xfrm>
            <a:custGeom>
              <a:avLst/>
              <a:gdLst/>
              <a:ahLst/>
              <a:cxnLst/>
              <a:rect l="l" t="t" r="r" b="b"/>
              <a:pathLst>
                <a:path w="1640" h="2016" extrusionOk="0">
                  <a:moveTo>
                    <a:pt x="57" y="1"/>
                  </a:moveTo>
                  <a:lnTo>
                    <a:pt x="0" y="49"/>
                  </a:lnTo>
                  <a:lnTo>
                    <a:pt x="1582" y="2015"/>
                  </a:lnTo>
                  <a:lnTo>
                    <a:pt x="1639" y="1967"/>
                  </a:lnTo>
                  <a:lnTo>
                    <a:pt x="57"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8"/>
            <p:cNvSpPr/>
            <p:nvPr/>
          </p:nvSpPr>
          <p:spPr>
            <a:xfrm>
              <a:off x="3590725" y="3432925"/>
              <a:ext cx="54975" cy="34200"/>
            </a:xfrm>
            <a:custGeom>
              <a:avLst/>
              <a:gdLst/>
              <a:ahLst/>
              <a:cxnLst/>
              <a:rect l="l" t="t" r="r" b="b"/>
              <a:pathLst>
                <a:path w="2199" h="1368" extrusionOk="0">
                  <a:moveTo>
                    <a:pt x="39" y="0"/>
                  </a:moveTo>
                  <a:lnTo>
                    <a:pt x="0" y="61"/>
                  </a:lnTo>
                  <a:lnTo>
                    <a:pt x="2159" y="1368"/>
                  </a:lnTo>
                  <a:lnTo>
                    <a:pt x="2198" y="1307"/>
                  </a:lnTo>
                  <a:lnTo>
                    <a:pt x="3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8"/>
            <p:cNvSpPr/>
            <p:nvPr/>
          </p:nvSpPr>
          <p:spPr>
            <a:xfrm>
              <a:off x="3591050" y="3432800"/>
              <a:ext cx="62300" cy="14025"/>
            </a:xfrm>
            <a:custGeom>
              <a:avLst/>
              <a:gdLst/>
              <a:ahLst/>
              <a:cxnLst/>
              <a:rect l="l" t="t" r="r" b="b"/>
              <a:pathLst>
                <a:path w="2492" h="561" extrusionOk="0">
                  <a:moveTo>
                    <a:pt x="13" y="1"/>
                  </a:moveTo>
                  <a:lnTo>
                    <a:pt x="0" y="71"/>
                  </a:lnTo>
                  <a:lnTo>
                    <a:pt x="2474" y="560"/>
                  </a:lnTo>
                  <a:lnTo>
                    <a:pt x="2491" y="490"/>
                  </a:lnTo>
                  <a:lnTo>
                    <a:pt x="13"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8"/>
            <p:cNvSpPr/>
            <p:nvPr/>
          </p:nvSpPr>
          <p:spPr>
            <a:xfrm>
              <a:off x="3590925" y="3423200"/>
              <a:ext cx="62625" cy="11500"/>
            </a:xfrm>
            <a:custGeom>
              <a:avLst/>
              <a:gdLst/>
              <a:ahLst/>
              <a:cxnLst/>
              <a:rect l="l" t="t" r="r" b="b"/>
              <a:pathLst>
                <a:path w="2505" h="460" extrusionOk="0">
                  <a:moveTo>
                    <a:pt x="2496" y="0"/>
                  </a:moveTo>
                  <a:lnTo>
                    <a:pt x="1" y="385"/>
                  </a:lnTo>
                  <a:lnTo>
                    <a:pt x="10" y="459"/>
                  </a:lnTo>
                  <a:lnTo>
                    <a:pt x="2505" y="74"/>
                  </a:lnTo>
                  <a:lnTo>
                    <a:pt x="249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8"/>
            <p:cNvSpPr/>
            <p:nvPr/>
          </p:nvSpPr>
          <p:spPr>
            <a:xfrm>
              <a:off x="3590725" y="3402550"/>
              <a:ext cx="56175" cy="31925"/>
            </a:xfrm>
            <a:custGeom>
              <a:avLst/>
              <a:gdLst/>
              <a:ahLst/>
              <a:cxnLst/>
              <a:rect l="l" t="t" r="r" b="b"/>
              <a:pathLst>
                <a:path w="2247" h="1277" extrusionOk="0">
                  <a:moveTo>
                    <a:pt x="2211" y="0"/>
                  </a:moveTo>
                  <a:lnTo>
                    <a:pt x="0" y="1215"/>
                  </a:lnTo>
                  <a:lnTo>
                    <a:pt x="35" y="1276"/>
                  </a:lnTo>
                  <a:lnTo>
                    <a:pt x="2246" y="66"/>
                  </a:lnTo>
                  <a:lnTo>
                    <a:pt x="2211"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8"/>
            <p:cNvSpPr/>
            <p:nvPr/>
          </p:nvSpPr>
          <p:spPr>
            <a:xfrm>
              <a:off x="3587875" y="3533050"/>
              <a:ext cx="97700" cy="97300"/>
            </a:xfrm>
            <a:custGeom>
              <a:avLst/>
              <a:gdLst/>
              <a:ahLst/>
              <a:cxnLst/>
              <a:rect l="l" t="t" r="r" b="b"/>
              <a:pathLst>
                <a:path w="3908" h="3892" extrusionOk="0">
                  <a:moveTo>
                    <a:pt x="3827" y="0"/>
                  </a:moveTo>
                  <a:cubicBezTo>
                    <a:pt x="3808" y="0"/>
                    <a:pt x="3789" y="7"/>
                    <a:pt x="3776" y="20"/>
                  </a:cubicBezTo>
                  <a:lnTo>
                    <a:pt x="31" y="3765"/>
                  </a:lnTo>
                  <a:cubicBezTo>
                    <a:pt x="1" y="3796"/>
                    <a:pt x="1" y="3839"/>
                    <a:pt x="31" y="3870"/>
                  </a:cubicBezTo>
                  <a:cubicBezTo>
                    <a:pt x="44" y="3883"/>
                    <a:pt x="62" y="3892"/>
                    <a:pt x="84" y="3892"/>
                  </a:cubicBezTo>
                  <a:cubicBezTo>
                    <a:pt x="101" y="3892"/>
                    <a:pt x="119" y="3883"/>
                    <a:pt x="132" y="3870"/>
                  </a:cubicBezTo>
                  <a:lnTo>
                    <a:pt x="3877" y="125"/>
                  </a:lnTo>
                  <a:cubicBezTo>
                    <a:pt x="3907" y="94"/>
                    <a:pt x="3907" y="51"/>
                    <a:pt x="3877" y="20"/>
                  </a:cubicBezTo>
                  <a:cubicBezTo>
                    <a:pt x="3864" y="7"/>
                    <a:pt x="3845" y="0"/>
                    <a:pt x="3827"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8"/>
            <p:cNvSpPr/>
            <p:nvPr/>
          </p:nvSpPr>
          <p:spPr>
            <a:xfrm>
              <a:off x="3495225" y="3609550"/>
              <a:ext cx="96725" cy="96400"/>
            </a:xfrm>
            <a:custGeom>
              <a:avLst/>
              <a:gdLst/>
              <a:ahLst/>
              <a:cxnLst/>
              <a:rect l="l" t="t" r="r" b="b"/>
              <a:pathLst>
                <a:path w="3869" h="3856" extrusionOk="0">
                  <a:moveTo>
                    <a:pt x="79" y="0"/>
                  </a:moveTo>
                  <a:cubicBezTo>
                    <a:pt x="61" y="0"/>
                    <a:pt x="42" y="8"/>
                    <a:pt x="27" y="23"/>
                  </a:cubicBezTo>
                  <a:cubicBezTo>
                    <a:pt x="1" y="50"/>
                    <a:pt x="1" y="98"/>
                    <a:pt x="27" y="124"/>
                  </a:cubicBezTo>
                  <a:lnTo>
                    <a:pt x="3737" y="3834"/>
                  </a:lnTo>
                  <a:cubicBezTo>
                    <a:pt x="3750" y="3847"/>
                    <a:pt x="3768" y="3856"/>
                    <a:pt x="3790" y="3856"/>
                  </a:cubicBezTo>
                  <a:cubicBezTo>
                    <a:pt x="3807" y="3856"/>
                    <a:pt x="3825" y="3847"/>
                    <a:pt x="3838" y="3834"/>
                  </a:cubicBezTo>
                  <a:cubicBezTo>
                    <a:pt x="3868" y="3804"/>
                    <a:pt x="3868" y="3760"/>
                    <a:pt x="3838" y="3729"/>
                  </a:cubicBezTo>
                  <a:lnTo>
                    <a:pt x="132" y="23"/>
                  </a:lnTo>
                  <a:cubicBezTo>
                    <a:pt x="117" y="8"/>
                    <a:pt x="98" y="0"/>
                    <a:pt x="79"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18"/>
          <p:cNvGrpSpPr/>
          <p:nvPr/>
        </p:nvGrpSpPr>
        <p:grpSpPr>
          <a:xfrm rot="5400000" flipH="1">
            <a:off x="7900316" y="2239288"/>
            <a:ext cx="1698748" cy="792936"/>
            <a:chOff x="-1989784" y="-8250"/>
            <a:chExt cx="1698748" cy="792936"/>
          </a:xfrm>
        </p:grpSpPr>
        <p:sp>
          <p:nvSpPr>
            <p:cNvPr id="504" name="Google Shape;504;p18"/>
            <p:cNvSpPr/>
            <p:nvPr/>
          </p:nvSpPr>
          <p:spPr>
            <a:xfrm>
              <a:off x="-1989784" y="75175"/>
              <a:ext cx="731820" cy="709510"/>
            </a:xfrm>
            <a:custGeom>
              <a:avLst/>
              <a:gdLst/>
              <a:ahLst/>
              <a:cxnLst/>
              <a:rect l="l" t="t" r="r" b="b"/>
              <a:pathLst>
                <a:path w="12465" h="12085" extrusionOk="0">
                  <a:moveTo>
                    <a:pt x="10353" y="0"/>
                  </a:moveTo>
                  <a:cubicBezTo>
                    <a:pt x="9862" y="0"/>
                    <a:pt x="9370" y="188"/>
                    <a:pt x="8994" y="564"/>
                  </a:cubicBezTo>
                  <a:lnTo>
                    <a:pt x="752" y="8806"/>
                  </a:lnTo>
                  <a:cubicBezTo>
                    <a:pt x="1" y="9558"/>
                    <a:pt x="1" y="10772"/>
                    <a:pt x="752" y="11524"/>
                  </a:cubicBezTo>
                  <a:cubicBezTo>
                    <a:pt x="1126" y="11898"/>
                    <a:pt x="1618" y="12085"/>
                    <a:pt x="2110" y="12085"/>
                  </a:cubicBezTo>
                  <a:cubicBezTo>
                    <a:pt x="2602" y="12085"/>
                    <a:pt x="3095" y="11898"/>
                    <a:pt x="3470" y="11524"/>
                  </a:cubicBezTo>
                  <a:lnTo>
                    <a:pt x="11712" y="3278"/>
                  </a:lnTo>
                  <a:cubicBezTo>
                    <a:pt x="12464" y="2530"/>
                    <a:pt x="12464" y="1311"/>
                    <a:pt x="11712" y="564"/>
                  </a:cubicBezTo>
                  <a:cubicBezTo>
                    <a:pt x="11337" y="188"/>
                    <a:pt x="10845" y="0"/>
                    <a:pt x="10353"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8"/>
            <p:cNvSpPr/>
            <p:nvPr/>
          </p:nvSpPr>
          <p:spPr>
            <a:xfrm>
              <a:off x="-1914344" y="-8250"/>
              <a:ext cx="728709" cy="728709"/>
            </a:xfrm>
            <a:custGeom>
              <a:avLst/>
              <a:gdLst/>
              <a:ahLst/>
              <a:cxnLst/>
              <a:rect l="l" t="t" r="r" b="b"/>
              <a:pathLst>
                <a:path w="12412" h="12412" extrusionOk="0">
                  <a:moveTo>
                    <a:pt x="12359" y="1"/>
                  </a:moveTo>
                  <a:lnTo>
                    <a:pt x="0" y="12360"/>
                  </a:lnTo>
                  <a:lnTo>
                    <a:pt x="48"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8"/>
            <p:cNvSpPr/>
            <p:nvPr/>
          </p:nvSpPr>
          <p:spPr>
            <a:xfrm>
              <a:off x="-1855107" y="544141"/>
              <a:ext cx="117831" cy="116305"/>
            </a:xfrm>
            <a:custGeom>
              <a:avLst/>
              <a:gdLst/>
              <a:ahLst/>
              <a:cxnLst/>
              <a:rect l="l" t="t" r="r" b="b"/>
              <a:pathLst>
                <a:path w="2007" h="1981" extrusionOk="0">
                  <a:moveTo>
                    <a:pt x="36" y="1"/>
                  </a:moveTo>
                  <a:cubicBezTo>
                    <a:pt x="14" y="1"/>
                    <a:pt x="1" y="18"/>
                    <a:pt x="1" y="36"/>
                  </a:cubicBezTo>
                  <a:cubicBezTo>
                    <a:pt x="1" y="58"/>
                    <a:pt x="14" y="75"/>
                    <a:pt x="36" y="75"/>
                  </a:cubicBezTo>
                  <a:lnTo>
                    <a:pt x="1932" y="75"/>
                  </a:lnTo>
                  <a:lnTo>
                    <a:pt x="1932" y="1941"/>
                  </a:lnTo>
                  <a:cubicBezTo>
                    <a:pt x="1932" y="1963"/>
                    <a:pt x="1950" y="1980"/>
                    <a:pt x="1972" y="1980"/>
                  </a:cubicBezTo>
                  <a:cubicBezTo>
                    <a:pt x="1989" y="1980"/>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8"/>
            <p:cNvSpPr/>
            <p:nvPr/>
          </p:nvSpPr>
          <p:spPr>
            <a:xfrm>
              <a:off x="-1791174" y="480266"/>
              <a:ext cx="117772" cy="116011"/>
            </a:xfrm>
            <a:custGeom>
              <a:avLst/>
              <a:gdLst/>
              <a:ahLst/>
              <a:cxnLst/>
              <a:rect l="l" t="t" r="r" b="b"/>
              <a:pathLst>
                <a:path w="2006" h="1976" extrusionOk="0">
                  <a:moveTo>
                    <a:pt x="35" y="1"/>
                  </a:moveTo>
                  <a:cubicBezTo>
                    <a:pt x="18" y="1"/>
                    <a:pt x="0" y="14"/>
                    <a:pt x="0" y="36"/>
                  </a:cubicBezTo>
                  <a:cubicBezTo>
                    <a:pt x="0" y="57"/>
                    <a:pt x="18" y="70"/>
                    <a:pt x="35" y="70"/>
                  </a:cubicBezTo>
                  <a:lnTo>
                    <a:pt x="1932" y="70"/>
                  </a:lnTo>
                  <a:lnTo>
                    <a:pt x="1932" y="1941"/>
                  </a:lnTo>
                  <a:cubicBezTo>
                    <a:pt x="1932" y="1958"/>
                    <a:pt x="1949" y="1976"/>
                    <a:pt x="1971" y="1976"/>
                  </a:cubicBezTo>
                  <a:cubicBezTo>
                    <a:pt x="1988" y="1976"/>
                    <a:pt x="2006" y="1958"/>
                    <a:pt x="2006" y="1941"/>
                  </a:cubicBezTo>
                  <a:lnTo>
                    <a:pt x="2006" y="36"/>
                  </a:lnTo>
                  <a:cubicBezTo>
                    <a:pt x="2006" y="14"/>
                    <a:pt x="1988"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8"/>
            <p:cNvSpPr/>
            <p:nvPr/>
          </p:nvSpPr>
          <p:spPr>
            <a:xfrm>
              <a:off x="-1727299" y="416156"/>
              <a:ext cx="117831" cy="116246"/>
            </a:xfrm>
            <a:custGeom>
              <a:avLst/>
              <a:gdLst/>
              <a:ahLst/>
              <a:cxnLst/>
              <a:rect l="l" t="t" r="r" b="b"/>
              <a:pathLst>
                <a:path w="2007" h="1980" extrusionOk="0">
                  <a:moveTo>
                    <a:pt x="35" y="0"/>
                  </a:moveTo>
                  <a:cubicBezTo>
                    <a:pt x="18" y="0"/>
                    <a:pt x="0" y="18"/>
                    <a:pt x="0" y="39"/>
                  </a:cubicBezTo>
                  <a:cubicBezTo>
                    <a:pt x="0" y="57"/>
                    <a:pt x="18" y="74"/>
                    <a:pt x="35" y="74"/>
                  </a:cubicBezTo>
                  <a:lnTo>
                    <a:pt x="1936" y="74"/>
                  </a:lnTo>
                  <a:lnTo>
                    <a:pt x="1936" y="1945"/>
                  </a:lnTo>
                  <a:cubicBezTo>
                    <a:pt x="1936" y="1962"/>
                    <a:pt x="1949"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8"/>
            <p:cNvSpPr/>
            <p:nvPr/>
          </p:nvSpPr>
          <p:spPr>
            <a:xfrm>
              <a:off x="-1663424" y="352222"/>
              <a:ext cx="118066" cy="116305"/>
            </a:xfrm>
            <a:custGeom>
              <a:avLst/>
              <a:gdLst/>
              <a:ahLst/>
              <a:cxnLst/>
              <a:rect l="l" t="t" r="r" b="b"/>
              <a:pathLst>
                <a:path w="2011" h="1981" extrusionOk="0">
                  <a:moveTo>
                    <a:pt x="40" y="1"/>
                  </a:moveTo>
                  <a:cubicBezTo>
                    <a:pt x="18" y="1"/>
                    <a:pt x="0" y="18"/>
                    <a:pt x="0" y="36"/>
                  </a:cubicBezTo>
                  <a:cubicBezTo>
                    <a:pt x="0" y="58"/>
                    <a:pt x="18" y="75"/>
                    <a:pt x="40" y="75"/>
                  </a:cubicBezTo>
                  <a:lnTo>
                    <a:pt x="1936" y="75"/>
                  </a:lnTo>
                  <a:lnTo>
                    <a:pt x="1936" y="1941"/>
                  </a:lnTo>
                  <a:cubicBezTo>
                    <a:pt x="1936" y="1963"/>
                    <a:pt x="1954" y="1981"/>
                    <a:pt x="1971" y="1981"/>
                  </a:cubicBezTo>
                  <a:cubicBezTo>
                    <a:pt x="1993" y="1981"/>
                    <a:pt x="2011" y="1963"/>
                    <a:pt x="2011" y="1941"/>
                  </a:cubicBezTo>
                  <a:lnTo>
                    <a:pt x="2011" y="36"/>
                  </a:lnTo>
                  <a:cubicBezTo>
                    <a:pt x="2011" y="18"/>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8"/>
            <p:cNvSpPr/>
            <p:nvPr/>
          </p:nvSpPr>
          <p:spPr>
            <a:xfrm>
              <a:off x="-1599315" y="288347"/>
              <a:ext cx="117831" cy="116070"/>
            </a:xfrm>
            <a:custGeom>
              <a:avLst/>
              <a:gdLst/>
              <a:ahLst/>
              <a:cxnLst/>
              <a:rect l="l" t="t" r="r" b="b"/>
              <a:pathLst>
                <a:path w="2007" h="1977" extrusionOk="0">
                  <a:moveTo>
                    <a:pt x="36" y="1"/>
                  </a:moveTo>
                  <a:cubicBezTo>
                    <a:pt x="14" y="1"/>
                    <a:pt x="1" y="18"/>
                    <a:pt x="1" y="36"/>
                  </a:cubicBezTo>
                  <a:cubicBezTo>
                    <a:pt x="1" y="58"/>
                    <a:pt x="14" y="75"/>
                    <a:pt x="36" y="75"/>
                  </a:cubicBezTo>
                  <a:lnTo>
                    <a:pt x="1932" y="75"/>
                  </a:lnTo>
                  <a:lnTo>
                    <a:pt x="1932" y="1941"/>
                  </a:lnTo>
                  <a:cubicBezTo>
                    <a:pt x="1932" y="1963"/>
                    <a:pt x="1950" y="1976"/>
                    <a:pt x="1972" y="1976"/>
                  </a:cubicBezTo>
                  <a:cubicBezTo>
                    <a:pt x="1989" y="1976"/>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8"/>
            <p:cNvSpPr/>
            <p:nvPr/>
          </p:nvSpPr>
          <p:spPr>
            <a:xfrm>
              <a:off x="-1535440" y="224237"/>
              <a:ext cx="117831" cy="116246"/>
            </a:xfrm>
            <a:custGeom>
              <a:avLst/>
              <a:gdLst/>
              <a:ahLst/>
              <a:cxnLst/>
              <a:rect l="l" t="t" r="r" b="b"/>
              <a:pathLst>
                <a:path w="2007" h="1980" extrusionOk="0">
                  <a:moveTo>
                    <a:pt x="36" y="0"/>
                  </a:moveTo>
                  <a:cubicBezTo>
                    <a:pt x="18" y="0"/>
                    <a:pt x="1" y="18"/>
                    <a:pt x="1" y="40"/>
                  </a:cubicBezTo>
                  <a:cubicBezTo>
                    <a:pt x="1" y="61"/>
                    <a:pt x="18" y="75"/>
                    <a:pt x="36" y="75"/>
                  </a:cubicBezTo>
                  <a:lnTo>
                    <a:pt x="1937" y="75"/>
                  </a:lnTo>
                  <a:lnTo>
                    <a:pt x="1937" y="1945"/>
                  </a:lnTo>
                  <a:cubicBezTo>
                    <a:pt x="1937" y="1962"/>
                    <a:pt x="1950" y="1980"/>
                    <a:pt x="1972" y="1980"/>
                  </a:cubicBezTo>
                  <a:cubicBezTo>
                    <a:pt x="1989" y="1980"/>
                    <a:pt x="2007" y="1962"/>
                    <a:pt x="2007" y="1945"/>
                  </a:cubicBezTo>
                  <a:lnTo>
                    <a:pt x="2007" y="40"/>
                  </a:lnTo>
                  <a:cubicBezTo>
                    <a:pt x="2007" y="18"/>
                    <a:pt x="1989" y="0"/>
                    <a:pt x="19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8"/>
            <p:cNvSpPr/>
            <p:nvPr/>
          </p:nvSpPr>
          <p:spPr>
            <a:xfrm>
              <a:off x="-1471506" y="160362"/>
              <a:ext cx="118066" cy="116246"/>
            </a:xfrm>
            <a:custGeom>
              <a:avLst/>
              <a:gdLst/>
              <a:ahLst/>
              <a:cxnLst/>
              <a:rect l="l" t="t" r="r" b="b"/>
              <a:pathLst>
                <a:path w="2011" h="1980" extrusionOk="0">
                  <a:moveTo>
                    <a:pt x="39" y="0"/>
                  </a:moveTo>
                  <a:cubicBezTo>
                    <a:pt x="18" y="0"/>
                    <a:pt x="0" y="18"/>
                    <a:pt x="0" y="39"/>
                  </a:cubicBezTo>
                  <a:cubicBezTo>
                    <a:pt x="0" y="57"/>
                    <a:pt x="18" y="74"/>
                    <a:pt x="39" y="74"/>
                  </a:cubicBezTo>
                  <a:lnTo>
                    <a:pt x="1936" y="74"/>
                  </a:lnTo>
                  <a:lnTo>
                    <a:pt x="1936" y="1940"/>
                  </a:lnTo>
                  <a:cubicBezTo>
                    <a:pt x="1936" y="1962"/>
                    <a:pt x="1954" y="1980"/>
                    <a:pt x="1971" y="1980"/>
                  </a:cubicBezTo>
                  <a:cubicBezTo>
                    <a:pt x="1993" y="1980"/>
                    <a:pt x="2010" y="1962"/>
                    <a:pt x="2010" y="1940"/>
                  </a:cubicBezTo>
                  <a:lnTo>
                    <a:pt x="2010" y="39"/>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8"/>
            <p:cNvSpPr/>
            <p:nvPr/>
          </p:nvSpPr>
          <p:spPr>
            <a:xfrm>
              <a:off x="-1542367" y="75175"/>
              <a:ext cx="731585" cy="709510"/>
            </a:xfrm>
            <a:custGeom>
              <a:avLst/>
              <a:gdLst/>
              <a:ahLst/>
              <a:cxnLst/>
              <a:rect l="l" t="t" r="r" b="b"/>
              <a:pathLst>
                <a:path w="12461" h="12085" extrusionOk="0">
                  <a:moveTo>
                    <a:pt x="10354" y="0"/>
                  </a:moveTo>
                  <a:cubicBezTo>
                    <a:pt x="9862" y="0"/>
                    <a:pt x="9370" y="188"/>
                    <a:pt x="8995" y="564"/>
                  </a:cubicBezTo>
                  <a:lnTo>
                    <a:pt x="748" y="8806"/>
                  </a:lnTo>
                  <a:cubicBezTo>
                    <a:pt x="1" y="9558"/>
                    <a:pt x="1" y="10772"/>
                    <a:pt x="748" y="11524"/>
                  </a:cubicBezTo>
                  <a:cubicBezTo>
                    <a:pt x="1124" y="11898"/>
                    <a:pt x="1616" y="12085"/>
                    <a:pt x="2107" y="12085"/>
                  </a:cubicBezTo>
                  <a:cubicBezTo>
                    <a:pt x="2599" y="12085"/>
                    <a:pt x="3091" y="11898"/>
                    <a:pt x="3466" y="11524"/>
                  </a:cubicBezTo>
                  <a:lnTo>
                    <a:pt x="11713" y="3278"/>
                  </a:lnTo>
                  <a:cubicBezTo>
                    <a:pt x="12460" y="2530"/>
                    <a:pt x="12460" y="1311"/>
                    <a:pt x="11713" y="564"/>
                  </a:cubicBezTo>
                  <a:cubicBezTo>
                    <a:pt x="11337" y="188"/>
                    <a:pt x="10845" y="0"/>
                    <a:pt x="1035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8"/>
            <p:cNvSpPr/>
            <p:nvPr/>
          </p:nvSpPr>
          <p:spPr>
            <a:xfrm>
              <a:off x="-1467162" y="-8250"/>
              <a:ext cx="728709" cy="728709"/>
            </a:xfrm>
            <a:custGeom>
              <a:avLst/>
              <a:gdLst/>
              <a:ahLst/>
              <a:cxnLst/>
              <a:rect l="l" t="t" r="r" b="b"/>
              <a:pathLst>
                <a:path w="12412" h="12412" extrusionOk="0">
                  <a:moveTo>
                    <a:pt x="12359" y="1"/>
                  </a:moveTo>
                  <a:lnTo>
                    <a:pt x="0" y="12360"/>
                  </a:lnTo>
                  <a:lnTo>
                    <a:pt x="53"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8"/>
            <p:cNvSpPr/>
            <p:nvPr/>
          </p:nvSpPr>
          <p:spPr>
            <a:xfrm>
              <a:off x="-1407925" y="544141"/>
              <a:ext cx="117831" cy="116305"/>
            </a:xfrm>
            <a:custGeom>
              <a:avLst/>
              <a:gdLst/>
              <a:ahLst/>
              <a:cxnLst/>
              <a:rect l="l" t="t" r="r" b="b"/>
              <a:pathLst>
                <a:path w="2007" h="1981" extrusionOk="0">
                  <a:moveTo>
                    <a:pt x="40" y="1"/>
                  </a:moveTo>
                  <a:cubicBezTo>
                    <a:pt x="18" y="1"/>
                    <a:pt x="1" y="18"/>
                    <a:pt x="1" y="36"/>
                  </a:cubicBezTo>
                  <a:cubicBezTo>
                    <a:pt x="1" y="58"/>
                    <a:pt x="18" y="75"/>
                    <a:pt x="40" y="75"/>
                  </a:cubicBezTo>
                  <a:lnTo>
                    <a:pt x="1937" y="75"/>
                  </a:lnTo>
                  <a:lnTo>
                    <a:pt x="1937" y="1941"/>
                  </a:lnTo>
                  <a:cubicBezTo>
                    <a:pt x="1937" y="1963"/>
                    <a:pt x="1950" y="1980"/>
                    <a:pt x="1972" y="1980"/>
                  </a:cubicBezTo>
                  <a:cubicBezTo>
                    <a:pt x="1994" y="1980"/>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8"/>
            <p:cNvSpPr/>
            <p:nvPr/>
          </p:nvSpPr>
          <p:spPr>
            <a:xfrm>
              <a:off x="-1343992" y="480266"/>
              <a:ext cx="118066" cy="116011"/>
            </a:xfrm>
            <a:custGeom>
              <a:avLst/>
              <a:gdLst/>
              <a:ahLst/>
              <a:cxnLst/>
              <a:rect l="l" t="t" r="r" b="b"/>
              <a:pathLst>
                <a:path w="2011" h="1976" extrusionOk="0">
                  <a:moveTo>
                    <a:pt x="39" y="1"/>
                  </a:moveTo>
                  <a:cubicBezTo>
                    <a:pt x="18" y="1"/>
                    <a:pt x="0" y="14"/>
                    <a:pt x="0" y="36"/>
                  </a:cubicBezTo>
                  <a:cubicBezTo>
                    <a:pt x="0" y="57"/>
                    <a:pt x="18" y="70"/>
                    <a:pt x="39" y="70"/>
                  </a:cubicBezTo>
                  <a:lnTo>
                    <a:pt x="1936" y="70"/>
                  </a:lnTo>
                  <a:lnTo>
                    <a:pt x="1936" y="1941"/>
                  </a:lnTo>
                  <a:cubicBezTo>
                    <a:pt x="1936" y="1958"/>
                    <a:pt x="1953" y="1976"/>
                    <a:pt x="1971" y="1976"/>
                  </a:cubicBezTo>
                  <a:cubicBezTo>
                    <a:pt x="1993" y="1976"/>
                    <a:pt x="2010" y="1958"/>
                    <a:pt x="2010" y="1941"/>
                  </a:cubicBezTo>
                  <a:lnTo>
                    <a:pt x="2010" y="36"/>
                  </a:lnTo>
                  <a:cubicBezTo>
                    <a:pt x="2010" y="14"/>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8"/>
            <p:cNvSpPr/>
            <p:nvPr/>
          </p:nvSpPr>
          <p:spPr>
            <a:xfrm>
              <a:off x="-1279882" y="416156"/>
              <a:ext cx="117831" cy="116246"/>
            </a:xfrm>
            <a:custGeom>
              <a:avLst/>
              <a:gdLst/>
              <a:ahLst/>
              <a:cxnLst/>
              <a:rect l="l" t="t" r="r" b="b"/>
              <a:pathLst>
                <a:path w="2007" h="1980" extrusionOk="0">
                  <a:moveTo>
                    <a:pt x="36" y="0"/>
                  </a:moveTo>
                  <a:cubicBezTo>
                    <a:pt x="14" y="0"/>
                    <a:pt x="1" y="18"/>
                    <a:pt x="1" y="39"/>
                  </a:cubicBezTo>
                  <a:cubicBezTo>
                    <a:pt x="1" y="57"/>
                    <a:pt x="14" y="74"/>
                    <a:pt x="36" y="74"/>
                  </a:cubicBezTo>
                  <a:lnTo>
                    <a:pt x="1932" y="74"/>
                  </a:lnTo>
                  <a:lnTo>
                    <a:pt x="1932" y="1945"/>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8"/>
            <p:cNvSpPr/>
            <p:nvPr/>
          </p:nvSpPr>
          <p:spPr>
            <a:xfrm>
              <a:off x="-1216007" y="352222"/>
              <a:ext cx="117831" cy="116305"/>
            </a:xfrm>
            <a:custGeom>
              <a:avLst/>
              <a:gdLst/>
              <a:ahLst/>
              <a:cxnLst/>
              <a:rect l="l" t="t" r="r" b="b"/>
              <a:pathLst>
                <a:path w="2007" h="1981" extrusionOk="0">
                  <a:moveTo>
                    <a:pt x="36" y="1"/>
                  </a:moveTo>
                  <a:cubicBezTo>
                    <a:pt x="18" y="1"/>
                    <a:pt x="1" y="18"/>
                    <a:pt x="1" y="36"/>
                  </a:cubicBezTo>
                  <a:cubicBezTo>
                    <a:pt x="1" y="58"/>
                    <a:pt x="18" y="75"/>
                    <a:pt x="36" y="75"/>
                  </a:cubicBezTo>
                  <a:lnTo>
                    <a:pt x="1932" y="75"/>
                  </a:lnTo>
                  <a:lnTo>
                    <a:pt x="1932" y="1941"/>
                  </a:lnTo>
                  <a:cubicBezTo>
                    <a:pt x="1932" y="1963"/>
                    <a:pt x="1950" y="1981"/>
                    <a:pt x="1972" y="1981"/>
                  </a:cubicBezTo>
                  <a:cubicBezTo>
                    <a:pt x="1989" y="1981"/>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8"/>
            <p:cNvSpPr/>
            <p:nvPr/>
          </p:nvSpPr>
          <p:spPr>
            <a:xfrm>
              <a:off x="-1152133" y="288347"/>
              <a:ext cx="117831" cy="116070"/>
            </a:xfrm>
            <a:custGeom>
              <a:avLst/>
              <a:gdLst/>
              <a:ahLst/>
              <a:cxnLst/>
              <a:rect l="l" t="t" r="r" b="b"/>
              <a:pathLst>
                <a:path w="2007" h="1977" extrusionOk="0">
                  <a:moveTo>
                    <a:pt x="40" y="1"/>
                  </a:moveTo>
                  <a:cubicBezTo>
                    <a:pt x="18" y="1"/>
                    <a:pt x="1" y="18"/>
                    <a:pt x="1" y="36"/>
                  </a:cubicBezTo>
                  <a:cubicBezTo>
                    <a:pt x="1" y="58"/>
                    <a:pt x="18" y="75"/>
                    <a:pt x="40" y="75"/>
                  </a:cubicBezTo>
                  <a:lnTo>
                    <a:pt x="1937" y="75"/>
                  </a:lnTo>
                  <a:lnTo>
                    <a:pt x="1937" y="1941"/>
                  </a:lnTo>
                  <a:cubicBezTo>
                    <a:pt x="1937" y="1963"/>
                    <a:pt x="1954" y="1976"/>
                    <a:pt x="1972" y="1976"/>
                  </a:cubicBezTo>
                  <a:cubicBezTo>
                    <a:pt x="1994" y="1976"/>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8"/>
            <p:cNvSpPr/>
            <p:nvPr/>
          </p:nvSpPr>
          <p:spPr>
            <a:xfrm>
              <a:off x="-1088199" y="224237"/>
              <a:ext cx="118066" cy="116246"/>
            </a:xfrm>
            <a:custGeom>
              <a:avLst/>
              <a:gdLst/>
              <a:ahLst/>
              <a:cxnLst/>
              <a:rect l="l" t="t" r="r" b="b"/>
              <a:pathLst>
                <a:path w="2011" h="1980" extrusionOk="0">
                  <a:moveTo>
                    <a:pt x="39" y="0"/>
                  </a:moveTo>
                  <a:cubicBezTo>
                    <a:pt x="17" y="0"/>
                    <a:pt x="0" y="18"/>
                    <a:pt x="0" y="40"/>
                  </a:cubicBezTo>
                  <a:cubicBezTo>
                    <a:pt x="0" y="61"/>
                    <a:pt x="17" y="75"/>
                    <a:pt x="39" y="75"/>
                  </a:cubicBezTo>
                  <a:lnTo>
                    <a:pt x="1936" y="75"/>
                  </a:lnTo>
                  <a:lnTo>
                    <a:pt x="1936" y="1945"/>
                  </a:lnTo>
                  <a:cubicBezTo>
                    <a:pt x="1936" y="1962"/>
                    <a:pt x="1953" y="1980"/>
                    <a:pt x="1971" y="1980"/>
                  </a:cubicBezTo>
                  <a:cubicBezTo>
                    <a:pt x="1993" y="1980"/>
                    <a:pt x="2010" y="1962"/>
                    <a:pt x="2010" y="1945"/>
                  </a:cubicBezTo>
                  <a:lnTo>
                    <a:pt x="2010" y="40"/>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8"/>
            <p:cNvSpPr/>
            <p:nvPr/>
          </p:nvSpPr>
          <p:spPr>
            <a:xfrm>
              <a:off x="-1024089" y="160362"/>
              <a:ext cx="117831" cy="116246"/>
            </a:xfrm>
            <a:custGeom>
              <a:avLst/>
              <a:gdLst/>
              <a:ahLst/>
              <a:cxnLst/>
              <a:rect l="l" t="t" r="r" b="b"/>
              <a:pathLst>
                <a:path w="2007" h="1980" extrusionOk="0">
                  <a:moveTo>
                    <a:pt x="35" y="0"/>
                  </a:moveTo>
                  <a:cubicBezTo>
                    <a:pt x="18" y="0"/>
                    <a:pt x="1" y="18"/>
                    <a:pt x="1" y="39"/>
                  </a:cubicBezTo>
                  <a:cubicBezTo>
                    <a:pt x="1" y="57"/>
                    <a:pt x="18" y="74"/>
                    <a:pt x="35" y="74"/>
                  </a:cubicBezTo>
                  <a:lnTo>
                    <a:pt x="1932" y="74"/>
                  </a:lnTo>
                  <a:lnTo>
                    <a:pt x="1932" y="1940"/>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8"/>
            <p:cNvSpPr/>
            <p:nvPr/>
          </p:nvSpPr>
          <p:spPr>
            <a:xfrm>
              <a:off x="-1095127" y="75175"/>
              <a:ext cx="731761" cy="709510"/>
            </a:xfrm>
            <a:custGeom>
              <a:avLst/>
              <a:gdLst/>
              <a:ahLst/>
              <a:cxnLst/>
              <a:rect l="l" t="t" r="r" b="b"/>
              <a:pathLst>
                <a:path w="12464" h="12085" extrusionOk="0">
                  <a:moveTo>
                    <a:pt x="10353" y="0"/>
                  </a:moveTo>
                  <a:cubicBezTo>
                    <a:pt x="9861" y="0"/>
                    <a:pt x="9369" y="188"/>
                    <a:pt x="8994" y="564"/>
                  </a:cubicBezTo>
                  <a:lnTo>
                    <a:pt x="752" y="8806"/>
                  </a:lnTo>
                  <a:cubicBezTo>
                    <a:pt x="0" y="9558"/>
                    <a:pt x="0" y="10772"/>
                    <a:pt x="752" y="11524"/>
                  </a:cubicBezTo>
                  <a:cubicBezTo>
                    <a:pt x="1125" y="11898"/>
                    <a:pt x="1617" y="12085"/>
                    <a:pt x="2109" y="12085"/>
                  </a:cubicBezTo>
                  <a:cubicBezTo>
                    <a:pt x="2601" y="12085"/>
                    <a:pt x="3094" y="11898"/>
                    <a:pt x="3470" y="11524"/>
                  </a:cubicBezTo>
                  <a:lnTo>
                    <a:pt x="11712" y="3278"/>
                  </a:lnTo>
                  <a:cubicBezTo>
                    <a:pt x="12463" y="2530"/>
                    <a:pt x="12463" y="1311"/>
                    <a:pt x="11712" y="564"/>
                  </a:cubicBezTo>
                  <a:cubicBezTo>
                    <a:pt x="11336" y="188"/>
                    <a:pt x="10844" y="0"/>
                    <a:pt x="10353"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8"/>
            <p:cNvSpPr/>
            <p:nvPr/>
          </p:nvSpPr>
          <p:spPr>
            <a:xfrm>
              <a:off x="-1019745" y="-8250"/>
              <a:ext cx="728709" cy="728709"/>
            </a:xfrm>
            <a:custGeom>
              <a:avLst/>
              <a:gdLst/>
              <a:ahLst/>
              <a:cxnLst/>
              <a:rect l="l" t="t" r="r" b="b"/>
              <a:pathLst>
                <a:path w="12412" h="12412" extrusionOk="0">
                  <a:moveTo>
                    <a:pt x="12359" y="1"/>
                  </a:moveTo>
                  <a:lnTo>
                    <a:pt x="1" y="12360"/>
                  </a:lnTo>
                  <a:lnTo>
                    <a:pt x="49" y="12412"/>
                  </a:lnTo>
                  <a:lnTo>
                    <a:pt x="12412"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8"/>
            <p:cNvSpPr/>
            <p:nvPr/>
          </p:nvSpPr>
          <p:spPr>
            <a:xfrm>
              <a:off x="-960450" y="544141"/>
              <a:ext cx="117831" cy="116305"/>
            </a:xfrm>
            <a:custGeom>
              <a:avLst/>
              <a:gdLst/>
              <a:ahLst/>
              <a:cxnLst/>
              <a:rect l="l" t="t" r="r" b="b"/>
              <a:pathLst>
                <a:path w="2007" h="1981" extrusionOk="0">
                  <a:moveTo>
                    <a:pt x="35" y="1"/>
                  </a:moveTo>
                  <a:cubicBezTo>
                    <a:pt x="13" y="1"/>
                    <a:pt x="0" y="18"/>
                    <a:pt x="0" y="36"/>
                  </a:cubicBezTo>
                  <a:cubicBezTo>
                    <a:pt x="0" y="58"/>
                    <a:pt x="13" y="75"/>
                    <a:pt x="35" y="75"/>
                  </a:cubicBezTo>
                  <a:lnTo>
                    <a:pt x="1932" y="75"/>
                  </a:lnTo>
                  <a:lnTo>
                    <a:pt x="1932" y="1941"/>
                  </a:lnTo>
                  <a:cubicBezTo>
                    <a:pt x="1932" y="1963"/>
                    <a:pt x="1949" y="1980"/>
                    <a:pt x="1971" y="1980"/>
                  </a:cubicBezTo>
                  <a:cubicBezTo>
                    <a:pt x="1989" y="1980"/>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8"/>
            <p:cNvSpPr/>
            <p:nvPr/>
          </p:nvSpPr>
          <p:spPr>
            <a:xfrm>
              <a:off x="-896575" y="480266"/>
              <a:ext cx="117831" cy="116011"/>
            </a:xfrm>
            <a:custGeom>
              <a:avLst/>
              <a:gdLst/>
              <a:ahLst/>
              <a:cxnLst/>
              <a:rect l="l" t="t" r="r" b="b"/>
              <a:pathLst>
                <a:path w="2007" h="1976" extrusionOk="0">
                  <a:moveTo>
                    <a:pt x="35" y="1"/>
                  </a:moveTo>
                  <a:cubicBezTo>
                    <a:pt x="18" y="1"/>
                    <a:pt x="0" y="14"/>
                    <a:pt x="0" y="36"/>
                  </a:cubicBezTo>
                  <a:cubicBezTo>
                    <a:pt x="0" y="57"/>
                    <a:pt x="18" y="70"/>
                    <a:pt x="35" y="70"/>
                  </a:cubicBezTo>
                  <a:lnTo>
                    <a:pt x="1936" y="70"/>
                  </a:lnTo>
                  <a:lnTo>
                    <a:pt x="1936" y="1941"/>
                  </a:lnTo>
                  <a:cubicBezTo>
                    <a:pt x="1936" y="1958"/>
                    <a:pt x="1949" y="1976"/>
                    <a:pt x="1971" y="1976"/>
                  </a:cubicBezTo>
                  <a:cubicBezTo>
                    <a:pt x="1989" y="1976"/>
                    <a:pt x="2006" y="1958"/>
                    <a:pt x="2006" y="1941"/>
                  </a:cubicBezTo>
                  <a:lnTo>
                    <a:pt x="2006" y="36"/>
                  </a:lnTo>
                  <a:cubicBezTo>
                    <a:pt x="2006" y="14"/>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8"/>
            <p:cNvSpPr/>
            <p:nvPr/>
          </p:nvSpPr>
          <p:spPr>
            <a:xfrm>
              <a:off x="-832700" y="416156"/>
              <a:ext cx="117831" cy="116246"/>
            </a:xfrm>
            <a:custGeom>
              <a:avLst/>
              <a:gdLst/>
              <a:ahLst/>
              <a:cxnLst/>
              <a:rect l="l" t="t" r="r" b="b"/>
              <a:pathLst>
                <a:path w="2007" h="1980" extrusionOk="0">
                  <a:moveTo>
                    <a:pt x="40" y="0"/>
                  </a:moveTo>
                  <a:cubicBezTo>
                    <a:pt x="18" y="0"/>
                    <a:pt x="1" y="18"/>
                    <a:pt x="1" y="39"/>
                  </a:cubicBezTo>
                  <a:cubicBezTo>
                    <a:pt x="1" y="57"/>
                    <a:pt x="18" y="74"/>
                    <a:pt x="40" y="74"/>
                  </a:cubicBezTo>
                  <a:lnTo>
                    <a:pt x="1937" y="74"/>
                  </a:lnTo>
                  <a:lnTo>
                    <a:pt x="1937" y="1945"/>
                  </a:lnTo>
                  <a:cubicBezTo>
                    <a:pt x="1937" y="1962"/>
                    <a:pt x="1954"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8"/>
            <p:cNvSpPr/>
            <p:nvPr/>
          </p:nvSpPr>
          <p:spPr>
            <a:xfrm>
              <a:off x="-768825" y="352222"/>
              <a:ext cx="118066" cy="116305"/>
            </a:xfrm>
            <a:custGeom>
              <a:avLst/>
              <a:gdLst/>
              <a:ahLst/>
              <a:cxnLst/>
              <a:rect l="l" t="t" r="r" b="b"/>
              <a:pathLst>
                <a:path w="2011" h="1981" extrusionOk="0">
                  <a:moveTo>
                    <a:pt x="40" y="1"/>
                  </a:moveTo>
                  <a:cubicBezTo>
                    <a:pt x="18" y="1"/>
                    <a:pt x="1" y="18"/>
                    <a:pt x="1" y="36"/>
                  </a:cubicBezTo>
                  <a:cubicBezTo>
                    <a:pt x="1" y="58"/>
                    <a:pt x="18" y="75"/>
                    <a:pt x="40" y="75"/>
                  </a:cubicBezTo>
                  <a:lnTo>
                    <a:pt x="1937" y="75"/>
                  </a:lnTo>
                  <a:lnTo>
                    <a:pt x="1937" y="1941"/>
                  </a:lnTo>
                  <a:cubicBezTo>
                    <a:pt x="1937" y="1963"/>
                    <a:pt x="1954" y="1981"/>
                    <a:pt x="1972" y="1981"/>
                  </a:cubicBezTo>
                  <a:cubicBezTo>
                    <a:pt x="1993" y="1981"/>
                    <a:pt x="2011" y="1963"/>
                    <a:pt x="2011" y="1941"/>
                  </a:cubicBezTo>
                  <a:lnTo>
                    <a:pt x="2011" y="36"/>
                  </a:lnTo>
                  <a:cubicBezTo>
                    <a:pt x="2011" y="18"/>
                    <a:pt x="1993"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8"/>
            <p:cNvSpPr/>
            <p:nvPr/>
          </p:nvSpPr>
          <p:spPr>
            <a:xfrm>
              <a:off x="-704657" y="288347"/>
              <a:ext cx="117831" cy="116070"/>
            </a:xfrm>
            <a:custGeom>
              <a:avLst/>
              <a:gdLst/>
              <a:ahLst/>
              <a:cxnLst/>
              <a:rect l="l" t="t" r="r" b="b"/>
              <a:pathLst>
                <a:path w="2007" h="1977" extrusionOk="0">
                  <a:moveTo>
                    <a:pt x="35" y="1"/>
                  </a:moveTo>
                  <a:cubicBezTo>
                    <a:pt x="13" y="1"/>
                    <a:pt x="0" y="18"/>
                    <a:pt x="0" y="36"/>
                  </a:cubicBezTo>
                  <a:cubicBezTo>
                    <a:pt x="0" y="58"/>
                    <a:pt x="18" y="75"/>
                    <a:pt x="35" y="75"/>
                  </a:cubicBezTo>
                  <a:lnTo>
                    <a:pt x="1932" y="75"/>
                  </a:lnTo>
                  <a:lnTo>
                    <a:pt x="1932" y="1941"/>
                  </a:lnTo>
                  <a:cubicBezTo>
                    <a:pt x="1932" y="1963"/>
                    <a:pt x="1949" y="1976"/>
                    <a:pt x="1971" y="1976"/>
                  </a:cubicBezTo>
                  <a:cubicBezTo>
                    <a:pt x="1989" y="1976"/>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8"/>
            <p:cNvSpPr/>
            <p:nvPr/>
          </p:nvSpPr>
          <p:spPr>
            <a:xfrm>
              <a:off x="-640782" y="224237"/>
              <a:ext cx="117831" cy="116246"/>
            </a:xfrm>
            <a:custGeom>
              <a:avLst/>
              <a:gdLst/>
              <a:ahLst/>
              <a:cxnLst/>
              <a:rect l="l" t="t" r="r" b="b"/>
              <a:pathLst>
                <a:path w="2007" h="1980" extrusionOk="0">
                  <a:moveTo>
                    <a:pt x="40" y="0"/>
                  </a:moveTo>
                  <a:cubicBezTo>
                    <a:pt x="18" y="0"/>
                    <a:pt x="0" y="18"/>
                    <a:pt x="0" y="40"/>
                  </a:cubicBezTo>
                  <a:cubicBezTo>
                    <a:pt x="0" y="61"/>
                    <a:pt x="18" y="75"/>
                    <a:pt x="40" y="75"/>
                  </a:cubicBezTo>
                  <a:lnTo>
                    <a:pt x="1936" y="75"/>
                  </a:lnTo>
                  <a:lnTo>
                    <a:pt x="1936" y="1945"/>
                  </a:lnTo>
                  <a:cubicBezTo>
                    <a:pt x="1936" y="1962"/>
                    <a:pt x="1949" y="1980"/>
                    <a:pt x="1971" y="1980"/>
                  </a:cubicBezTo>
                  <a:cubicBezTo>
                    <a:pt x="1993" y="1980"/>
                    <a:pt x="2006" y="1962"/>
                    <a:pt x="2006" y="1945"/>
                  </a:cubicBezTo>
                  <a:lnTo>
                    <a:pt x="2006" y="40"/>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576907" y="160362"/>
              <a:ext cx="118066" cy="116246"/>
            </a:xfrm>
            <a:custGeom>
              <a:avLst/>
              <a:gdLst/>
              <a:ahLst/>
              <a:cxnLst/>
              <a:rect l="l" t="t" r="r" b="b"/>
              <a:pathLst>
                <a:path w="2011" h="1980" extrusionOk="0">
                  <a:moveTo>
                    <a:pt x="40" y="0"/>
                  </a:moveTo>
                  <a:cubicBezTo>
                    <a:pt x="18" y="0"/>
                    <a:pt x="1" y="18"/>
                    <a:pt x="1" y="39"/>
                  </a:cubicBezTo>
                  <a:cubicBezTo>
                    <a:pt x="1" y="57"/>
                    <a:pt x="18" y="74"/>
                    <a:pt x="40" y="74"/>
                  </a:cubicBezTo>
                  <a:lnTo>
                    <a:pt x="1936" y="74"/>
                  </a:lnTo>
                  <a:lnTo>
                    <a:pt x="1936" y="1940"/>
                  </a:lnTo>
                  <a:cubicBezTo>
                    <a:pt x="1936" y="1962"/>
                    <a:pt x="1954" y="1980"/>
                    <a:pt x="1971" y="1980"/>
                  </a:cubicBezTo>
                  <a:cubicBezTo>
                    <a:pt x="1993" y="1980"/>
                    <a:pt x="2011" y="1962"/>
                    <a:pt x="2011" y="1940"/>
                  </a:cubicBezTo>
                  <a:lnTo>
                    <a:pt x="2011" y="39"/>
                  </a:lnTo>
                  <a:cubicBezTo>
                    <a:pt x="2011"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18"/>
          <p:cNvGrpSpPr/>
          <p:nvPr/>
        </p:nvGrpSpPr>
        <p:grpSpPr>
          <a:xfrm>
            <a:off x="6938425" y="3079738"/>
            <a:ext cx="1364525" cy="395426"/>
            <a:chOff x="1899525" y="3334575"/>
            <a:chExt cx="1364525" cy="395426"/>
          </a:xfrm>
        </p:grpSpPr>
        <p:sp>
          <p:nvSpPr>
            <p:cNvPr id="532" name="Google Shape;532;p18"/>
            <p:cNvSpPr/>
            <p:nvPr/>
          </p:nvSpPr>
          <p:spPr>
            <a:xfrm>
              <a:off x="1899525" y="3334575"/>
              <a:ext cx="974673" cy="130007"/>
            </a:xfrm>
            <a:custGeom>
              <a:avLst/>
              <a:gdLst/>
              <a:ahLst/>
              <a:cxnLst/>
              <a:rect l="l" t="t" r="r" b="b"/>
              <a:pathLst>
                <a:path w="11538" h="1539" extrusionOk="0">
                  <a:moveTo>
                    <a:pt x="10769" y="75"/>
                  </a:moveTo>
                  <a:cubicBezTo>
                    <a:pt x="11153" y="75"/>
                    <a:pt x="11463" y="389"/>
                    <a:pt x="11463" y="770"/>
                  </a:cubicBezTo>
                  <a:cubicBezTo>
                    <a:pt x="11463" y="1154"/>
                    <a:pt x="11153" y="1469"/>
                    <a:pt x="10769" y="1469"/>
                  </a:cubicBezTo>
                  <a:lnTo>
                    <a:pt x="774" y="1469"/>
                  </a:lnTo>
                  <a:cubicBezTo>
                    <a:pt x="390" y="1469"/>
                    <a:pt x="75" y="1154"/>
                    <a:pt x="75" y="770"/>
                  </a:cubicBezTo>
                  <a:cubicBezTo>
                    <a:pt x="75" y="385"/>
                    <a:pt x="390" y="75"/>
                    <a:pt x="774" y="75"/>
                  </a:cubicBezTo>
                  <a:close/>
                  <a:moveTo>
                    <a:pt x="770" y="1"/>
                  </a:moveTo>
                  <a:cubicBezTo>
                    <a:pt x="346" y="1"/>
                    <a:pt x="1" y="346"/>
                    <a:pt x="1" y="770"/>
                  </a:cubicBezTo>
                  <a:cubicBezTo>
                    <a:pt x="1" y="1194"/>
                    <a:pt x="346" y="1539"/>
                    <a:pt x="770" y="1539"/>
                  </a:cubicBezTo>
                  <a:lnTo>
                    <a:pt x="10769" y="1539"/>
                  </a:lnTo>
                  <a:cubicBezTo>
                    <a:pt x="11192" y="1539"/>
                    <a:pt x="11538" y="1194"/>
                    <a:pt x="11538" y="770"/>
                  </a:cubicBezTo>
                  <a:cubicBezTo>
                    <a:pt x="11538" y="346"/>
                    <a:pt x="11192" y="1"/>
                    <a:pt x="10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a:off x="1899525" y="3600416"/>
              <a:ext cx="512510" cy="129585"/>
            </a:xfrm>
            <a:custGeom>
              <a:avLst/>
              <a:gdLst/>
              <a:ahLst/>
              <a:cxnLst/>
              <a:rect l="l" t="t" r="r" b="b"/>
              <a:pathLst>
                <a:path w="6067" h="1534" extrusionOk="0">
                  <a:moveTo>
                    <a:pt x="5297" y="70"/>
                  </a:moveTo>
                  <a:cubicBezTo>
                    <a:pt x="5682" y="70"/>
                    <a:pt x="5992" y="385"/>
                    <a:pt x="5992" y="765"/>
                  </a:cubicBezTo>
                  <a:cubicBezTo>
                    <a:pt x="5992" y="1149"/>
                    <a:pt x="5682" y="1464"/>
                    <a:pt x="5297" y="1464"/>
                  </a:cubicBezTo>
                  <a:lnTo>
                    <a:pt x="774" y="1464"/>
                  </a:lnTo>
                  <a:cubicBezTo>
                    <a:pt x="390" y="1464"/>
                    <a:pt x="75" y="1149"/>
                    <a:pt x="75" y="765"/>
                  </a:cubicBezTo>
                  <a:cubicBezTo>
                    <a:pt x="75" y="385"/>
                    <a:pt x="390" y="70"/>
                    <a:pt x="774" y="70"/>
                  </a:cubicBezTo>
                  <a:close/>
                  <a:moveTo>
                    <a:pt x="770" y="0"/>
                  </a:moveTo>
                  <a:cubicBezTo>
                    <a:pt x="346" y="0"/>
                    <a:pt x="1" y="345"/>
                    <a:pt x="1" y="769"/>
                  </a:cubicBezTo>
                  <a:cubicBezTo>
                    <a:pt x="1" y="1193"/>
                    <a:pt x="346" y="1534"/>
                    <a:pt x="770" y="1534"/>
                  </a:cubicBezTo>
                  <a:lnTo>
                    <a:pt x="5297" y="1534"/>
                  </a:lnTo>
                  <a:cubicBezTo>
                    <a:pt x="5721" y="1534"/>
                    <a:pt x="6066" y="1193"/>
                    <a:pt x="6066" y="769"/>
                  </a:cubicBezTo>
                  <a:cubicBezTo>
                    <a:pt x="6066" y="345"/>
                    <a:pt x="5721" y="0"/>
                    <a:pt x="5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2578028" y="3600416"/>
              <a:ext cx="492574" cy="129585"/>
            </a:xfrm>
            <a:custGeom>
              <a:avLst/>
              <a:gdLst/>
              <a:ahLst/>
              <a:cxnLst/>
              <a:rect l="l" t="t" r="r" b="b"/>
              <a:pathLst>
                <a:path w="5831" h="1534" extrusionOk="0">
                  <a:moveTo>
                    <a:pt x="5066" y="70"/>
                  </a:moveTo>
                  <a:cubicBezTo>
                    <a:pt x="5446" y="70"/>
                    <a:pt x="5761" y="385"/>
                    <a:pt x="5761" y="769"/>
                  </a:cubicBezTo>
                  <a:cubicBezTo>
                    <a:pt x="5761" y="1149"/>
                    <a:pt x="5450" y="1464"/>
                    <a:pt x="5066" y="1464"/>
                  </a:cubicBezTo>
                  <a:lnTo>
                    <a:pt x="770" y="1464"/>
                  </a:lnTo>
                  <a:cubicBezTo>
                    <a:pt x="390" y="1464"/>
                    <a:pt x="75" y="1149"/>
                    <a:pt x="75" y="769"/>
                  </a:cubicBezTo>
                  <a:cubicBezTo>
                    <a:pt x="75" y="385"/>
                    <a:pt x="385" y="70"/>
                    <a:pt x="770" y="70"/>
                  </a:cubicBezTo>
                  <a:close/>
                  <a:moveTo>
                    <a:pt x="770" y="0"/>
                  </a:moveTo>
                  <a:cubicBezTo>
                    <a:pt x="346" y="0"/>
                    <a:pt x="1" y="345"/>
                    <a:pt x="1" y="769"/>
                  </a:cubicBezTo>
                  <a:cubicBezTo>
                    <a:pt x="1" y="1193"/>
                    <a:pt x="346" y="1534"/>
                    <a:pt x="770" y="1534"/>
                  </a:cubicBezTo>
                  <a:lnTo>
                    <a:pt x="5066" y="1534"/>
                  </a:lnTo>
                  <a:cubicBezTo>
                    <a:pt x="5490" y="1534"/>
                    <a:pt x="5831" y="1193"/>
                    <a:pt x="5831" y="769"/>
                  </a:cubicBezTo>
                  <a:cubicBezTo>
                    <a:pt x="5831" y="341"/>
                    <a:pt x="5490" y="0"/>
                    <a:pt x="5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p:nvPr/>
          </p:nvSpPr>
          <p:spPr>
            <a:xfrm>
              <a:off x="3055397" y="3334575"/>
              <a:ext cx="208653" cy="130007"/>
            </a:xfrm>
            <a:custGeom>
              <a:avLst/>
              <a:gdLst/>
              <a:ahLst/>
              <a:cxnLst/>
              <a:rect l="l" t="t" r="r" b="b"/>
              <a:pathLst>
                <a:path w="2470" h="1539" extrusionOk="0">
                  <a:moveTo>
                    <a:pt x="1700" y="75"/>
                  </a:moveTo>
                  <a:cubicBezTo>
                    <a:pt x="2085" y="75"/>
                    <a:pt x="2400" y="389"/>
                    <a:pt x="2400" y="770"/>
                  </a:cubicBezTo>
                  <a:cubicBezTo>
                    <a:pt x="2400" y="1154"/>
                    <a:pt x="2085" y="1469"/>
                    <a:pt x="1700" y="1469"/>
                  </a:cubicBezTo>
                  <a:lnTo>
                    <a:pt x="770" y="1469"/>
                  </a:lnTo>
                  <a:cubicBezTo>
                    <a:pt x="385" y="1469"/>
                    <a:pt x="75" y="1154"/>
                    <a:pt x="75" y="770"/>
                  </a:cubicBezTo>
                  <a:cubicBezTo>
                    <a:pt x="75" y="385"/>
                    <a:pt x="385" y="75"/>
                    <a:pt x="770" y="75"/>
                  </a:cubicBezTo>
                  <a:close/>
                  <a:moveTo>
                    <a:pt x="770" y="1"/>
                  </a:moveTo>
                  <a:cubicBezTo>
                    <a:pt x="346" y="1"/>
                    <a:pt x="0" y="346"/>
                    <a:pt x="0" y="770"/>
                  </a:cubicBezTo>
                  <a:cubicBezTo>
                    <a:pt x="0" y="1194"/>
                    <a:pt x="346" y="1539"/>
                    <a:pt x="770" y="1539"/>
                  </a:cubicBezTo>
                  <a:lnTo>
                    <a:pt x="1700" y="1539"/>
                  </a:lnTo>
                  <a:cubicBezTo>
                    <a:pt x="2124" y="1539"/>
                    <a:pt x="2469" y="1194"/>
                    <a:pt x="2469" y="770"/>
                  </a:cubicBezTo>
                  <a:cubicBezTo>
                    <a:pt x="2469" y="346"/>
                    <a:pt x="2124" y="1"/>
                    <a:pt x="1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536;p18"/>
          <p:cNvGrpSpPr/>
          <p:nvPr/>
        </p:nvGrpSpPr>
        <p:grpSpPr>
          <a:xfrm>
            <a:off x="7212863" y="142938"/>
            <a:ext cx="1096200" cy="1096200"/>
            <a:chOff x="699575" y="3915313"/>
            <a:chExt cx="1096200" cy="1096200"/>
          </a:xfrm>
        </p:grpSpPr>
        <p:sp>
          <p:nvSpPr>
            <p:cNvPr id="537" name="Google Shape;537;p18"/>
            <p:cNvSpPr/>
            <p:nvPr/>
          </p:nvSpPr>
          <p:spPr>
            <a:xfrm>
              <a:off x="699575" y="3915313"/>
              <a:ext cx="1096200" cy="109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8" name="Google Shape;538;p18"/>
            <p:cNvCxnSpPr/>
            <p:nvPr/>
          </p:nvCxnSpPr>
          <p:spPr>
            <a:xfrm>
              <a:off x="1247675" y="3978863"/>
              <a:ext cx="0" cy="161400"/>
            </a:xfrm>
            <a:prstGeom prst="straightConnector1">
              <a:avLst/>
            </a:prstGeom>
            <a:noFill/>
            <a:ln w="9525" cap="flat" cmpd="sng">
              <a:solidFill>
                <a:schemeClr val="dk1"/>
              </a:solidFill>
              <a:prstDash val="solid"/>
              <a:round/>
              <a:headEnd type="none" w="med" len="med"/>
              <a:tailEnd type="none" w="med" len="med"/>
            </a:ln>
          </p:spPr>
        </p:cxnSp>
        <p:cxnSp>
          <p:nvCxnSpPr>
            <p:cNvPr id="539" name="Google Shape;539;p18"/>
            <p:cNvCxnSpPr/>
            <p:nvPr/>
          </p:nvCxnSpPr>
          <p:spPr>
            <a:xfrm>
              <a:off x="1247675" y="4786588"/>
              <a:ext cx="0" cy="161400"/>
            </a:xfrm>
            <a:prstGeom prst="straightConnector1">
              <a:avLst/>
            </a:prstGeom>
            <a:noFill/>
            <a:ln w="9525" cap="flat" cmpd="sng">
              <a:solidFill>
                <a:schemeClr val="dk1"/>
              </a:solidFill>
              <a:prstDash val="solid"/>
              <a:round/>
              <a:headEnd type="none" w="med" len="med"/>
              <a:tailEnd type="none" w="med" len="med"/>
            </a:ln>
          </p:spPr>
        </p:cxnSp>
        <p:cxnSp>
          <p:nvCxnSpPr>
            <p:cNvPr id="540" name="Google Shape;540;p18"/>
            <p:cNvCxnSpPr/>
            <p:nvPr/>
          </p:nvCxnSpPr>
          <p:spPr>
            <a:xfrm>
              <a:off x="1651540" y="4382716"/>
              <a:ext cx="0" cy="161400"/>
            </a:xfrm>
            <a:prstGeom prst="straightConnector1">
              <a:avLst/>
            </a:prstGeom>
            <a:noFill/>
            <a:ln w="9525" cap="flat" cmpd="sng">
              <a:solidFill>
                <a:schemeClr val="dk1"/>
              </a:solidFill>
              <a:prstDash val="solid"/>
              <a:round/>
              <a:headEnd type="none" w="med" len="med"/>
              <a:tailEnd type="none" w="med" len="med"/>
            </a:ln>
          </p:spPr>
        </p:cxnSp>
        <p:cxnSp>
          <p:nvCxnSpPr>
            <p:cNvPr id="541" name="Google Shape;541;p18"/>
            <p:cNvCxnSpPr/>
            <p:nvPr/>
          </p:nvCxnSpPr>
          <p:spPr>
            <a:xfrm>
              <a:off x="843815" y="4382716"/>
              <a:ext cx="0" cy="161400"/>
            </a:xfrm>
            <a:prstGeom prst="straightConnector1">
              <a:avLst/>
            </a:prstGeom>
            <a:noFill/>
            <a:ln w="9525" cap="flat" cmpd="sng">
              <a:solidFill>
                <a:schemeClr val="dk1"/>
              </a:solidFill>
              <a:prstDash val="solid"/>
              <a:round/>
              <a:headEnd type="none" w="med" len="med"/>
              <a:tailEnd type="none" w="med" len="med"/>
            </a:ln>
          </p:spPr>
        </p:cxnSp>
        <p:cxnSp>
          <p:nvCxnSpPr>
            <p:cNvPr id="542" name="Google Shape;542;p18"/>
            <p:cNvCxnSpPr/>
            <p:nvPr/>
          </p:nvCxnSpPr>
          <p:spPr>
            <a:xfrm rot="10800000">
              <a:off x="1533249" y="4668274"/>
              <a:ext cx="0" cy="161433"/>
            </a:xfrm>
            <a:prstGeom prst="straightConnector1">
              <a:avLst/>
            </a:prstGeom>
            <a:noFill/>
            <a:ln w="9525" cap="flat" cmpd="sng">
              <a:solidFill>
                <a:schemeClr val="dk1"/>
              </a:solidFill>
              <a:prstDash val="solid"/>
              <a:round/>
              <a:headEnd type="none" w="med" len="med"/>
              <a:tailEnd type="none" w="med" len="med"/>
            </a:ln>
          </p:spPr>
        </p:cxnSp>
        <p:cxnSp>
          <p:nvCxnSpPr>
            <p:cNvPr id="543" name="Google Shape;543;p18"/>
            <p:cNvCxnSpPr/>
            <p:nvPr/>
          </p:nvCxnSpPr>
          <p:spPr>
            <a:xfrm rot="10800000">
              <a:off x="962101" y="4097126"/>
              <a:ext cx="0" cy="161433"/>
            </a:xfrm>
            <a:prstGeom prst="straightConnector1">
              <a:avLst/>
            </a:prstGeom>
            <a:noFill/>
            <a:ln w="9525" cap="flat" cmpd="sng">
              <a:solidFill>
                <a:schemeClr val="dk1"/>
              </a:solidFill>
              <a:prstDash val="solid"/>
              <a:round/>
              <a:headEnd type="none" w="med" len="med"/>
              <a:tailEnd type="none" w="med" len="med"/>
            </a:ln>
          </p:spPr>
        </p:cxnSp>
        <p:cxnSp>
          <p:nvCxnSpPr>
            <p:cNvPr id="544" name="Google Shape;544;p18"/>
            <p:cNvCxnSpPr/>
            <p:nvPr/>
          </p:nvCxnSpPr>
          <p:spPr>
            <a:xfrm>
              <a:off x="1533249" y="4097126"/>
              <a:ext cx="0" cy="161433"/>
            </a:xfrm>
            <a:prstGeom prst="straightConnector1">
              <a:avLst/>
            </a:prstGeom>
            <a:noFill/>
            <a:ln w="9525" cap="flat" cmpd="sng">
              <a:solidFill>
                <a:schemeClr val="dk1"/>
              </a:solidFill>
              <a:prstDash val="solid"/>
              <a:round/>
              <a:headEnd type="none" w="med" len="med"/>
              <a:tailEnd type="none" w="med" len="med"/>
            </a:ln>
          </p:spPr>
        </p:cxnSp>
        <p:cxnSp>
          <p:nvCxnSpPr>
            <p:cNvPr id="545" name="Google Shape;545;p18"/>
            <p:cNvCxnSpPr/>
            <p:nvPr/>
          </p:nvCxnSpPr>
          <p:spPr>
            <a:xfrm>
              <a:off x="962101" y="4668274"/>
              <a:ext cx="0" cy="161433"/>
            </a:xfrm>
            <a:prstGeom prst="straightConnector1">
              <a:avLst/>
            </a:prstGeom>
            <a:noFill/>
            <a:ln w="9525" cap="flat" cmpd="sng">
              <a:solidFill>
                <a:schemeClr val="dk1"/>
              </a:solidFill>
              <a:prstDash val="solid"/>
              <a:round/>
              <a:headEnd type="none" w="med" len="med"/>
              <a:tailEnd type="none" w="med" len="med"/>
            </a:ln>
          </p:spPr>
        </p:cxnSp>
        <p:sp>
          <p:nvSpPr>
            <p:cNvPr id="546" name="Google Shape;546;p18"/>
            <p:cNvSpPr/>
            <p:nvPr/>
          </p:nvSpPr>
          <p:spPr>
            <a:xfrm>
              <a:off x="1228300" y="4444050"/>
              <a:ext cx="38700" cy="3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18"/>
            <p:cNvCxnSpPr>
              <a:stCxn id="546" idx="0"/>
            </p:cNvCxnSpPr>
            <p:nvPr/>
          </p:nvCxnSpPr>
          <p:spPr>
            <a:xfrm rot="10800000">
              <a:off x="1247650" y="4198650"/>
              <a:ext cx="0" cy="245400"/>
            </a:xfrm>
            <a:prstGeom prst="straightConnector1">
              <a:avLst/>
            </a:prstGeom>
            <a:noFill/>
            <a:ln w="9525" cap="flat" cmpd="sng">
              <a:solidFill>
                <a:schemeClr val="dk1"/>
              </a:solidFill>
              <a:prstDash val="solid"/>
              <a:round/>
              <a:headEnd type="none" w="med" len="med"/>
              <a:tailEnd type="stealth" w="med" len="med"/>
            </a:ln>
          </p:spPr>
        </p:cxnSp>
        <p:cxnSp>
          <p:nvCxnSpPr>
            <p:cNvPr id="548" name="Google Shape;548;p18"/>
            <p:cNvCxnSpPr>
              <a:stCxn id="546" idx="6"/>
            </p:cNvCxnSpPr>
            <p:nvPr/>
          </p:nvCxnSpPr>
          <p:spPr>
            <a:xfrm>
              <a:off x="1267000" y="4463400"/>
              <a:ext cx="222900" cy="0"/>
            </a:xfrm>
            <a:prstGeom prst="straightConnector1">
              <a:avLst/>
            </a:prstGeom>
            <a:noFill/>
            <a:ln w="9525" cap="flat" cmpd="sng">
              <a:solidFill>
                <a:schemeClr val="dk1"/>
              </a:solidFill>
              <a:prstDash val="solid"/>
              <a:round/>
              <a:headEnd type="none" w="med" len="med"/>
              <a:tailEnd type="stealth" w="med" len="med"/>
            </a:ln>
          </p:spPr>
        </p:cxnSp>
      </p:grpSp>
      <p:grpSp>
        <p:nvGrpSpPr>
          <p:cNvPr id="549" name="Google Shape;549;p18"/>
          <p:cNvGrpSpPr/>
          <p:nvPr/>
        </p:nvGrpSpPr>
        <p:grpSpPr>
          <a:xfrm>
            <a:off x="7190713" y="1783664"/>
            <a:ext cx="456004" cy="436266"/>
            <a:chOff x="6102675" y="237964"/>
            <a:chExt cx="456004" cy="436266"/>
          </a:xfrm>
        </p:grpSpPr>
        <p:sp>
          <p:nvSpPr>
            <p:cNvPr id="550" name="Google Shape;550;p18"/>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8"/>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8"/>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8"/>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18"/>
          <p:cNvGrpSpPr/>
          <p:nvPr/>
        </p:nvGrpSpPr>
        <p:grpSpPr>
          <a:xfrm>
            <a:off x="4024400" y="4289915"/>
            <a:ext cx="366291" cy="857942"/>
            <a:chOff x="6776500" y="960425"/>
            <a:chExt cx="414450" cy="1368110"/>
          </a:xfrm>
        </p:grpSpPr>
        <p:sp>
          <p:nvSpPr>
            <p:cNvPr id="555" name="Google Shape;555;p18"/>
            <p:cNvSpPr/>
            <p:nvPr/>
          </p:nvSpPr>
          <p:spPr>
            <a:xfrm>
              <a:off x="7099064" y="960425"/>
              <a:ext cx="91886" cy="1368110"/>
            </a:xfrm>
            <a:custGeom>
              <a:avLst/>
              <a:gdLst/>
              <a:ahLst/>
              <a:cxnLst/>
              <a:rect l="l" t="t" r="r" b="b"/>
              <a:pathLst>
                <a:path w="1469" h="27222" extrusionOk="0">
                  <a:moveTo>
                    <a:pt x="0" y="0"/>
                  </a:moveTo>
                  <a:lnTo>
                    <a:pt x="0" y="27221"/>
                  </a:lnTo>
                  <a:lnTo>
                    <a:pt x="1468" y="27221"/>
                  </a:lnTo>
                  <a:lnTo>
                    <a:pt x="1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8"/>
            <p:cNvSpPr/>
            <p:nvPr/>
          </p:nvSpPr>
          <p:spPr>
            <a:xfrm>
              <a:off x="6937751" y="960425"/>
              <a:ext cx="91949" cy="1368110"/>
            </a:xfrm>
            <a:custGeom>
              <a:avLst/>
              <a:gdLst/>
              <a:ahLst/>
              <a:cxnLst/>
              <a:rect l="l" t="t" r="r" b="b"/>
              <a:pathLst>
                <a:path w="1470" h="27222" extrusionOk="0">
                  <a:moveTo>
                    <a:pt x="1" y="0"/>
                  </a:moveTo>
                  <a:lnTo>
                    <a:pt x="1" y="27221"/>
                  </a:lnTo>
                  <a:lnTo>
                    <a:pt x="1469" y="2722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8"/>
            <p:cNvSpPr/>
            <p:nvPr/>
          </p:nvSpPr>
          <p:spPr>
            <a:xfrm>
              <a:off x="6776500" y="960425"/>
              <a:ext cx="92199" cy="1368110"/>
            </a:xfrm>
            <a:custGeom>
              <a:avLst/>
              <a:gdLst/>
              <a:ahLst/>
              <a:cxnLst/>
              <a:rect l="l" t="t" r="r" b="b"/>
              <a:pathLst>
                <a:path w="1474" h="27222" extrusionOk="0">
                  <a:moveTo>
                    <a:pt x="0" y="0"/>
                  </a:moveTo>
                  <a:lnTo>
                    <a:pt x="0" y="27221"/>
                  </a:lnTo>
                  <a:lnTo>
                    <a:pt x="1473" y="27221"/>
                  </a:lnTo>
                  <a:lnTo>
                    <a:pt x="1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558;p18"/>
          <p:cNvGrpSpPr/>
          <p:nvPr/>
        </p:nvGrpSpPr>
        <p:grpSpPr>
          <a:xfrm>
            <a:off x="-49932" y="4294740"/>
            <a:ext cx="1053765" cy="680944"/>
            <a:chOff x="2081877" y="4289917"/>
            <a:chExt cx="1061300" cy="685814"/>
          </a:xfrm>
        </p:grpSpPr>
        <p:sp>
          <p:nvSpPr>
            <p:cNvPr id="559" name="Google Shape;559;p18"/>
            <p:cNvSpPr/>
            <p:nvPr/>
          </p:nvSpPr>
          <p:spPr>
            <a:xfrm rot="-5400000" flipH="1">
              <a:off x="2467026" y="4299579"/>
              <a:ext cx="685814" cy="666489"/>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18"/>
            <p:cNvGrpSpPr/>
            <p:nvPr/>
          </p:nvGrpSpPr>
          <p:grpSpPr>
            <a:xfrm rot="-5400000" flipH="1">
              <a:off x="2281506" y="4097667"/>
              <a:ext cx="626205" cy="1025464"/>
              <a:chOff x="122896" y="-232625"/>
              <a:chExt cx="655164" cy="1072885"/>
            </a:xfrm>
          </p:grpSpPr>
          <p:sp>
            <p:nvSpPr>
              <p:cNvPr id="561" name="Google Shape;561;p18"/>
              <p:cNvSpPr/>
              <p:nvPr/>
            </p:nvSpPr>
            <p:spPr>
              <a:xfrm>
                <a:off x="122896" y="-232625"/>
                <a:ext cx="630573" cy="103174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8"/>
              <p:cNvSpPr/>
              <p:nvPr/>
            </p:nvSpPr>
            <p:spPr>
              <a:xfrm>
                <a:off x="490357" y="533382"/>
                <a:ext cx="268797" cy="306878"/>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8"/>
              <p:cNvSpPr/>
              <p:nvPr/>
            </p:nvSpPr>
            <p:spPr>
              <a:xfrm>
                <a:off x="652756" y="702392"/>
                <a:ext cx="125303" cy="127332"/>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8"/>
              <p:cNvSpPr/>
              <p:nvPr/>
            </p:nvSpPr>
            <p:spPr>
              <a:xfrm>
                <a:off x="440891" y="491179"/>
                <a:ext cx="99261" cy="90231"/>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8"/>
              <p:cNvSpPr/>
              <p:nvPr/>
            </p:nvSpPr>
            <p:spPr>
              <a:xfrm>
                <a:off x="504620" y="554974"/>
                <a:ext cx="99327" cy="90428"/>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8"/>
              <p:cNvSpPr/>
              <p:nvPr/>
            </p:nvSpPr>
            <p:spPr>
              <a:xfrm>
                <a:off x="569528" y="619882"/>
                <a:ext cx="99327" cy="90231"/>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7" name="Google Shape;567;p18"/>
          <p:cNvGrpSpPr/>
          <p:nvPr/>
        </p:nvGrpSpPr>
        <p:grpSpPr>
          <a:xfrm>
            <a:off x="-103089" y="102310"/>
            <a:ext cx="2220023" cy="697983"/>
            <a:chOff x="-103089" y="145685"/>
            <a:chExt cx="2220023" cy="697983"/>
          </a:xfrm>
        </p:grpSpPr>
        <p:sp>
          <p:nvSpPr>
            <p:cNvPr id="568" name="Google Shape;568;p18"/>
            <p:cNvSpPr/>
            <p:nvPr/>
          </p:nvSpPr>
          <p:spPr>
            <a:xfrm>
              <a:off x="1520189" y="145685"/>
              <a:ext cx="596745" cy="697983"/>
            </a:xfrm>
            <a:custGeom>
              <a:avLst/>
              <a:gdLst/>
              <a:ahLst/>
              <a:cxnLst/>
              <a:rect l="l" t="t" r="r" b="b"/>
              <a:pathLst>
                <a:path w="10227" h="11962" extrusionOk="0">
                  <a:moveTo>
                    <a:pt x="2990" y="1"/>
                  </a:moveTo>
                  <a:cubicBezTo>
                    <a:pt x="1338" y="1"/>
                    <a:pt x="1" y="1338"/>
                    <a:pt x="1" y="2990"/>
                  </a:cubicBezTo>
                  <a:cubicBezTo>
                    <a:pt x="1" y="4642"/>
                    <a:pt x="1338" y="5979"/>
                    <a:pt x="2990" y="5979"/>
                  </a:cubicBezTo>
                  <a:cubicBezTo>
                    <a:pt x="1338" y="5979"/>
                    <a:pt x="1" y="7321"/>
                    <a:pt x="1" y="8973"/>
                  </a:cubicBezTo>
                  <a:cubicBezTo>
                    <a:pt x="1" y="10625"/>
                    <a:pt x="1338" y="11962"/>
                    <a:pt x="2990" y="11962"/>
                  </a:cubicBezTo>
                  <a:cubicBezTo>
                    <a:pt x="3409" y="11962"/>
                    <a:pt x="3807" y="11874"/>
                    <a:pt x="4170" y="11721"/>
                  </a:cubicBezTo>
                  <a:cubicBezTo>
                    <a:pt x="4436" y="11625"/>
                    <a:pt x="4733" y="11464"/>
                    <a:pt x="5044" y="11254"/>
                  </a:cubicBezTo>
                  <a:lnTo>
                    <a:pt x="3247" y="9458"/>
                  </a:lnTo>
                  <a:cubicBezTo>
                    <a:pt x="3051" y="9261"/>
                    <a:pt x="3051" y="8942"/>
                    <a:pt x="3247" y="8741"/>
                  </a:cubicBezTo>
                  <a:cubicBezTo>
                    <a:pt x="3346" y="8643"/>
                    <a:pt x="3475" y="8594"/>
                    <a:pt x="3604" y="8594"/>
                  </a:cubicBezTo>
                  <a:cubicBezTo>
                    <a:pt x="3734" y="8594"/>
                    <a:pt x="3864" y="8643"/>
                    <a:pt x="3964" y="8741"/>
                  </a:cubicBezTo>
                  <a:lnTo>
                    <a:pt x="5861" y="10638"/>
                  </a:lnTo>
                  <a:cubicBezTo>
                    <a:pt x="6433" y="10161"/>
                    <a:pt x="7023" y="9589"/>
                    <a:pt x="7583" y="9012"/>
                  </a:cubicBezTo>
                  <a:lnTo>
                    <a:pt x="6879" y="8308"/>
                  </a:lnTo>
                  <a:cubicBezTo>
                    <a:pt x="6682" y="8112"/>
                    <a:pt x="6682" y="7793"/>
                    <a:pt x="6879" y="7596"/>
                  </a:cubicBezTo>
                  <a:cubicBezTo>
                    <a:pt x="6980" y="7496"/>
                    <a:pt x="7110" y="7445"/>
                    <a:pt x="7239" y="7445"/>
                  </a:cubicBezTo>
                  <a:cubicBezTo>
                    <a:pt x="7368" y="7445"/>
                    <a:pt x="7497" y="7496"/>
                    <a:pt x="7596" y="7596"/>
                  </a:cubicBezTo>
                  <a:lnTo>
                    <a:pt x="8273" y="8273"/>
                  </a:lnTo>
                  <a:cubicBezTo>
                    <a:pt x="9387" y="7050"/>
                    <a:pt x="10226" y="5979"/>
                    <a:pt x="10226" y="5979"/>
                  </a:cubicBezTo>
                  <a:cubicBezTo>
                    <a:pt x="10226" y="5979"/>
                    <a:pt x="9357" y="4874"/>
                    <a:pt x="8212" y="3624"/>
                  </a:cubicBezTo>
                  <a:lnTo>
                    <a:pt x="7421" y="4410"/>
                  </a:lnTo>
                  <a:cubicBezTo>
                    <a:pt x="7323" y="4511"/>
                    <a:pt x="7194" y="4561"/>
                    <a:pt x="7064" y="4561"/>
                  </a:cubicBezTo>
                  <a:cubicBezTo>
                    <a:pt x="6935" y="4561"/>
                    <a:pt x="6805" y="4511"/>
                    <a:pt x="6704" y="4410"/>
                  </a:cubicBezTo>
                  <a:cubicBezTo>
                    <a:pt x="6508" y="4214"/>
                    <a:pt x="6508" y="3895"/>
                    <a:pt x="6704" y="3698"/>
                  </a:cubicBezTo>
                  <a:lnTo>
                    <a:pt x="7517" y="2885"/>
                  </a:lnTo>
                  <a:cubicBezTo>
                    <a:pt x="7019" y="2365"/>
                    <a:pt x="6490" y="1858"/>
                    <a:pt x="5974" y="1421"/>
                  </a:cubicBezTo>
                  <a:lnTo>
                    <a:pt x="3951" y="3444"/>
                  </a:lnTo>
                  <a:cubicBezTo>
                    <a:pt x="3853" y="3543"/>
                    <a:pt x="3724" y="3592"/>
                    <a:pt x="3595" y="3592"/>
                  </a:cubicBezTo>
                  <a:cubicBezTo>
                    <a:pt x="3466" y="3592"/>
                    <a:pt x="3337" y="3543"/>
                    <a:pt x="3239" y="3444"/>
                  </a:cubicBezTo>
                  <a:cubicBezTo>
                    <a:pt x="3038" y="3243"/>
                    <a:pt x="3038" y="2924"/>
                    <a:pt x="3239" y="2728"/>
                  </a:cubicBezTo>
                  <a:lnTo>
                    <a:pt x="5170" y="792"/>
                  </a:lnTo>
                  <a:cubicBezTo>
                    <a:pt x="4812" y="543"/>
                    <a:pt x="4475" y="350"/>
                    <a:pt x="4170" y="241"/>
                  </a:cubicBezTo>
                  <a:cubicBezTo>
                    <a:pt x="3807" y="84"/>
                    <a:pt x="3409" y="1"/>
                    <a:pt x="2990" y="1"/>
                  </a:cubicBezTo>
                  <a:close/>
                </a:path>
              </a:pathLst>
            </a:custGeom>
            <a:solidFill>
              <a:srgbClr val="F8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8"/>
            <p:cNvSpPr/>
            <p:nvPr/>
          </p:nvSpPr>
          <p:spPr>
            <a:xfrm>
              <a:off x="-103089" y="490179"/>
              <a:ext cx="2146580" cy="8986"/>
            </a:xfrm>
            <a:custGeom>
              <a:avLst/>
              <a:gdLst/>
              <a:ahLst/>
              <a:cxnLst/>
              <a:rect l="l" t="t" r="r" b="b"/>
              <a:pathLst>
                <a:path w="36788" h="154" extrusionOk="0">
                  <a:moveTo>
                    <a:pt x="75" y="1"/>
                  </a:moveTo>
                  <a:cubicBezTo>
                    <a:pt x="31" y="1"/>
                    <a:pt x="1" y="36"/>
                    <a:pt x="1" y="80"/>
                  </a:cubicBezTo>
                  <a:cubicBezTo>
                    <a:pt x="1" y="119"/>
                    <a:pt x="31" y="154"/>
                    <a:pt x="75" y="154"/>
                  </a:cubicBezTo>
                  <a:lnTo>
                    <a:pt x="36714" y="154"/>
                  </a:lnTo>
                  <a:cubicBezTo>
                    <a:pt x="36753" y="154"/>
                    <a:pt x="36788" y="119"/>
                    <a:pt x="36788" y="80"/>
                  </a:cubicBezTo>
                  <a:cubicBezTo>
                    <a:pt x="36788" y="36"/>
                    <a:pt x="36753" y="1"/>
                    <a:pt x="36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8"/>
            <p:cNvSpPr/>
            <p:nvPr/>
          </p:nvSpPr>
          <p:spPr>
            <a:xfrm>
              <a:off x="1711925" y="304512"/>
              <a:ext cx="197456" cy="360661"/>
            </a:xfrm>
            <a:custGeom>
              <a:avLst/>
              <a:gdLst/>
              <a:ahLst/>
              <a:cxnLst/>
              <a:rect l="l" t="t" r="r" b="b"/>
              <a:pathLst>
                <a:path w="3384" h="6181" extrusionOk="0">
                  <a:moveTo>
                    <a:pt x="3299" y="0"/>
                  </a:moveTo>
                  <a:cubicBezTo>
                    <a:pt x="3279" y="0"/>
                    <a:pt x="3261" y="8"/>
                    <a:pt x="3248" y="23"/>
                  </a:cubicBezTo>
                  <a:lnTo>
                    <a:pt x="31" y="3240"/>
                  </a:lnTo>
                  <a:cubicBezTo>
                    <a:pt x="1" y="3266"/>
                    <a:pt x="1" y="3314"/>
                    <a:pt x="31" y="3345"/>
                  </a:cubicBezTo>
                  <a:lnTo>
                    <a:pt x="2841" y="6155"/>
                  </a:lnTo>
                  <a:cubicBezTo>
                    <a:pt x="2854" y="6172"/>
                    <a:pt x="2876" y="6181"/>
                    <a:pt x="2894" y="6181"/>
                  </a:cubicBezTo>
                  <a:cubicBezTo>
                    <a:pt x="2911" y="6181"/>
                    <a:pt x="2933" y="6172"/>
                    <a:pt x="2946" y="6155"/>
                  </a:cubicBezTo>
                  <a:cubicBezTo>
                    <a:pt x="2977" y="6128"/>
                    <a:pt x="2977" y="6080"/>
                    <a:pt x="2946" y="6050"/>
                  </a:cubicBezTo>
                  <a:lnTo>
                    <a:pt x="189" y="3292"/>
                  </a:lnTo>
                  <a:lnTo>
                    <a:pt x="3353" y="128"/>
                  </a:lnTo>
                  <a:cubicBezTo>
                    <a:pt x="3383" y="98"/>
                    <a:pt x="3383" y="50"/>
                    <a:pt x="3353" y="23"/>
                  </a:cubicBezTo>
                  <a:cubicBezTo>
                    <a:pt x="3337" y="8"/>
                    <a:pt x="3318" y="0"/>
                    <a:pt x="3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8"/>
            <p:cNvSpPr/>
            <p:nvPr/>
          </p:nvSpPr>
          <p:spPr>
            <a:xfrm>
              <a:off x="1917956" y="412050"/>
              <a:ext cx="85774" cy="159529"/>
            </a:xfrm>
            <a:custGeom>
              <a:avLst/>
              <a:gdLst/>
              <a:ahLst/>
              <a:cxnLst/>
              <a:rect l="l" t="t" r="r" b="b"/>
              <a:pathLst>
                <a:path w="1470" h="2734" extrusionOk="0">
                  <a:moveTo>
                    <a:pt x="1385" y="0"/>
                  </a:moveTo>
                  <a:cubicBezTo>
                    <a:pt x="1365" y="0"/>
                    <a:pt x="1347" y="7"/>
                    <a:pt x="1334" y="20"/>
                  </a:cubicBezTo>
                  <a:lnTo>
                    <a:pt x="27" y="1322"/>
                  </a:lnTo>
                  <a:cubicBezTo>
                    <a:pt x="1" y="1353"/>
                    <a:pt x="1" y="1401"/>
                    <a:pt x="27" y="1432"/>
                  </a:cubicBezTo>
                  <a:lnTo>
                    <a:pt x="1312" y="2712"/>
                  </a:lnTo>
                  <a:cubicBezTo>
                    <a:pt x="1325" y="2730"/>
                    <a:pt x="1347" y="2734"/>
                    <a:pt x="1364" y="2734"/>
                  </a:cubicBezTo>
                  <a:cubicBezTo>
                    <a:pt x="1382" y="2734"/>
                    <a:pt x="1404" y="2730"/>
                    <a:pt x="1417" y="2712"/>
                  </a:cubicBezTo>
                  <a:cubicBezTo>
                    <a:pt x="1447" y="2681"/>
                    <a:pt x="1447" y="2633"/>
                    <a:pt x="1417" y="2607"/>
                  </a:cubicBezTo>
                  <a:lnTo>
                    <a:pt x="189" y="1379"/>
                  </a:lnTo>
                  <a:lnTo>
                    <a:pt x="1439" y="129"/>
                  </a:lnTo>
                  <a:cubicBezTo>
                    <a:pt x="1469" y="99"/>
                    <a:pt x="1469" y="51"/>
                    <a:pt x="1439" y="20"/>
                  </a:cubicBezTo>
                  <a:cubicBezTo>
                    <a:pt x="1423" y="7"/>
                    <a:pt x="1404" y="0"/>
                    <a:pt x="13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8"/>
            <p:cNvSpPr/>
            <p:nvPr/>
          </p:nvSpPr>
          <p:spPr>
            <a:xfrm>
              <a:off x="1675982" y="454995"/>
              <a:ext cx="79356" cy="79356"/>
            </a:xfrm>
            <a:custGeom>
              <a:avLst/>
              <a:gdLst/>
              <a:ahLst/>
              <a:cxnLst/>
              <a:rect l="l" t="t" r="r" b="b"/>
              <a:pathLst>
                <a:path w="1360" h="1360" extrusionOk="0">
                  <a:moveTo>
                    <a:pt x="678" y="1"/>
                  </a:moveTo>
                  <a:cubicBezTo>
                    <a:pt x="302" y="1"/>
                    <a:pt x="1" y="307"/>
                    <a:pt x="1" y="683"/>
                  </a:cubicBezTo>
                  <a:cubicBezTo>
                    <a:pt x="1" y="1058"/>
                    <a:pt x="302" y="1360"/>
                    <a:pt x="678" y="1360"/>
                  </a:cubicBezTo>
                  <a:cubicBezTo>
                    <a:pt x="1054" y="1360"/>
                    <a:pt x="1360" y="1058"/>
                    <a:pt x="1360" y="683"/>
                  </a:cubicBezTo>
                  <a:cubicBezTo>
                    <a:pt x="1360" y="307"/>
                    <a:pt x="1054" y="1"/>
                    <a:pt x="678"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8"/>
            <p:cNvSpPr/>
            <p:nvPr/>
          </p:nvSpPr>
          <p:spPr>
            <a:xfrm>
              <a:off x="1755278" y="454995"/>
              <a:ext cx="79356" cy="79356"/>
            </a:xfrm>
            <a:custGeom>
              <a:avLst/>
              <a:gdLst/>
              <a:ahLst/>
              <a:cxnLst/>
              <a:rect l="l" t="t" r="r" b="b"/>
              <a:pathLst>
                <a:path w="1360" h="1360" extrusionOk="0">
                  <a:moveTo>
                    <a:pt x="678" y="1"/>
                  </a:moveTo>
                  <a:cubicBezTo>
                    <a:pt x="302" y="1"/>
                    <a:pt x="1" y="307"/>
                    <a:pt x="1" y="683"/>
                  </a:cubicBezTo>
                  <a:cubicBezTo>
                    <a:pt x="1" y="1058"/>
                    <a:pt x="302" y="1360"/>
                    <a:pt x="678" y="1360"/>
                  </a:cubicBezTo>
                  <a:cubicBezTo>
                    <a:pt x="1058" y="1360"/>
                    <a:pt x="1360" y="1058"/>
                    <a:pt x="1360" y="683"/>
                  </a:cubicBezTo>
                  <a:cubicBezTo>
                    <a:pt x="1360" y="307"/>
                    <a:pt x="1058" y="1"/>
                    <a:pt x="678"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8"/>
            <p:cNvSpPr/>
            <p:nvPr/>
          </p:nvSpPr>
          <p:spPr>
            <a:xfrm>
              <a:off x="1835859" y="454995"/>
              <a:ext cx="79356" cy="79356"/>
            </a:xfrm>
            <a:custGeom>
              <a:avLst/>
              <a:gdLst/>
              <a:ahLst/>
              <a:cxnLst/>
              <a:rect l="l" t="t" r="r" b="b"/>
              <a:pathLst>
                <a:path w="1360" h="1360" extrusionOk="0">
                  <a:moveTo>
                    <a:pt x="682" y="1"/>
                  </a:moveTo>
                  <a:cubicBezTo>
                    <a:pt x="307" y="1"/>
                    <a:pt x="1" y="307"/>
                    <a:pt x="1" y="683"/>
                  </a:cubicBezTo>
                  <a:cubicBezTo>
                    <a:pt x="1" y="1058"/>
                    <a:pt x="307" y="1360"/>
                    <a:pt x="682" y="1360"/>
                  </a:cubicBezTo>
                  <a:cubicBezTo>
                    <a:pt x="1058" y="1360"/>
                    <a:pt x="1360" y="1058"/>
                    <a:pt x="1360" y="683"/>
                  </a:cubicBezTo>
                  <a:cubicBezTo>
                    <a:pt x="1360" y="307"/>
                    <a:pt x="1058" y="1"/>
                    <a:pt x="682"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75"/>
        <p:cNvGrpSpPr/>
        <p:nvPr/>
      </p:nvGrpSpPr>
      <p:grpSpPr>
        <a:xfrm>
          <a:off x="0" y="0"/>
          <a:ext cx="0" cy="0"/>
          <a:chOff x="0" y="0"/>
          <a:chExt cx="0" cy="0"/>
        </a:xfrm>
      </p:grpSpPr>
      <p:sp>
        <p:nvSpPr>
          <p:cNvPr id="576" name="Google Shape;576;p19"/>
          <p:cNvSpPr/>
          <p:nvPr/>
        </p:nvSpPr>
        <p:spPr>
          <a:xfrm rot="10800000" flipH="1">
            <a:off x="1572" y="0"/>
            <a:ext cx="1669924" cy="1924898"/>
          </a:xfrm>
          <a:custGeom>
            <a:avLst/>
            <a:gdLst/>
            <a:ahLst/>
            <a:cxnLst/>
            <a:rect l="l" t="t" r="r" b="b"/>
            <a:pathLst>
              <a:path w="28651" h="32095" extrusionOk="0">
                <a:moveTo>
                  <a:pt x="0" y="1"/>
                </a:moveTo>
                <a:lnTo>
                  <a:pt x="0" y="32095"/>
                </a:lnTo>
                <a:lnTo>
                  <a:pt x="28650" y="32095"/>
                </a:lnTo>
                <a:lnTo>
                  <a:pt x="28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flipH="1">
            <a:off x="5" y="1924895"/>
            <a:ext cx="1673361" cy="1673303"/>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19"/>
          <p:cNvGrpSpPr/>
          <p:nvPr/>
        </p:nvGrpSpPr>
        <p:grpSpPr>
          <a:xfrm flipH="1">
            <a:off x="364112" y="342810"/>
            <a:ext cx="793503" cy="1582094"/>
            <a:chOff x="8091346" y="693441"/>
            <a:chExt cx="665244" cy="1326370"/>
          </a:xfrm>
        </p:grpSpPr>
        <p:sp>
          <p:nvSpPr>
            <p:cNvPr id="579" name="Google Shape;579;p19"/>
            <p:cNvSpPr/>
            <p:nvPr/>
          </p:nvSpPr>
          <p:spPr>
            <a:xfrm>
              <a:off x="8091346" y="693441"/>
              <a:ext cx="665244" cy="646681"/>
            </a:xfrm>
            <a:custGeom>
              <a:avLst/>
              <a:gdLst/>
              <a:ahLst/>
              <a:cxnLst/>
              <a:rect l="l" t="t" r="r" b="b"/>
              <a:pathLst>
                <a:path w="12456" h="12109" extrusionOk="0">
                  <a:moveTo>
                    <a:pt x="5626" y="0"/>
                  </a:moveTo>
                  <a:cubicBezTo>
                    <a:pt x="5439" y="0"/>
                    <a:pt x="5252" y="2"/>
                    <a:pt x="5065" y="5"/>
                  </a:cubicBezTo>
                  <a:lnTo>
                    <a:pt x="5065" y="1329"/>
                  </a:lnTo>
                  <a:cubicBezTo>
                    <a:pt x="5065" y="1652"/>
                    <a:pt x="4803" y="1910"/>
                    <a:pt x="4480" y="1910"/>
                  </a:cubicBezTo>
                  <a:cubicBezTo>
                    <a:pt x="4161" y="1910"/>
                    <a:pt x="3899" y="1652"/>
                    <a:pt x="3899" y="1329"/>
                  </a:cubicBezTo>
                  <a:lnTo>
                    <a:pt x="3899" y="40"/>
                  </a:lnTo>
                  <a:cubicBezTo>
                    <a:pt x="1945" y="127"/>
                    <a:pt x="333" y="324"/>
                    <a:pt x="333" y="324"/>
                  </a:cubicBezTo>
                  <a:cubicBezTo>
                    <a:pt x="333" y="324"/>
                    <a:pt x="145" y="1875"/>
                    <a:pt x="57" y="3781"/>
                  </a:cubicBezTo>
                  <a:lnTo>
                    <a:pt x="1163" y="3781"/>
                  </a:lnTo>
                  <a:cubicBezTo>
                    <a:pt x="1482" y="3781"/>
                    <a:pt x="1744" y="4043"/>
                    <a:pt x="1744" y="4362"/>
                  </a:cubicBezTo>
                  <a:cubicBezTo>
                    <a:pt x="1744" y="4685"/>
                    <a:pt x="1482" y="4947"/>
                    <a:pt x="1163" y="4947"/>
                  </a:cubicBezTo>
                  <a:lnTo>
                    <a:pt x="18" y="4947"/>
                  </a:lnTo>
                  <a:cubicBezTo>
                    <a:pt x="1" y="5874"/>
                    <a:pt x="18" y="6822"/>
                    <a:pt x="97" y="7679"/>
                  </a:cubicBezTo>
                  <a:lnTo>
                    <a:pt x="3186" y="7679"/>
                  </a:lnTo>
                  <a:cubicBezTo>
                    <a:pt x="3510" y="7679"/>
                    <a:pt x="3772" y="7941"/>
                    <a:pt x="3772" y="8264"/>
                  </a:cubicBezTo>
                  <a:cubicBezTo>
                    <a:pt x="3772" y="8583"/>
                    <a:pt x="3510" y="8846"/>
                    <a:pt x="3186" y="8846"/>
                  </a:cubicBezTo>
                  <a:lnTo>
                    <a:pt x="258" y="8846"/>
                  </a:lnTo>
                  <a:cubicBezTo>
                    <a:pt x="341" y="9269"/>
                    <a:pt x="451" y="9641"/>
                    <a:pt x="591" y="9938"/>
                  </a:cubicBezTo>
                  <a:cubicBezTo>
                    <a:pt x="761" y="10362"/>
                    <a:pt x="1014" y="10755"/>
                    <a:pt x="1355" y="11096"/>
                  </a:cubicBezTo>
                  <a:cubicBezTo>
                    <a:pt x="2028" y="11771"/>
                    <a:pt x="2911" y="12109"/>
                    <a:pt x="3794" y="12109"/>
                  </a:cubicBezTo>
                  <a:cubicBezTo>
                    <a:pt x="4677" y="12109"/>
                    <a:pt x="5559" y="11771"/>
                    <a:pt x="6232" y="11096"/>
                  </a:cubicBezTo>
                  <a:cubicBezTo>
                    <a:pt x="7578" y="9750"/>
                    <a:pt x="7578" y="7570"/>
                    <a:pt x="6232" y="6224"/>
                  </a:cubicBezTo>
                  <a:lnTo>
                    <a:pt x="6232" y="6224"/>
                  </a:lnTo>
                  <a:cubicBezTo>
                    <a:pt x="6905" y="6897"/>
                    <a:pt x="7788" y="7233"/>
                    <a:pt x="8671" y="7233"/>
                  </a:cubicBezTo>
                  <a:cubicBezTo>
                    <a:pt x="9554" y="7233"/>
                    <a:pt x="10436" y="6896"/>
                    <a:pt x="11109" y="6223"/>
                  </a:cubicBezTo>
                  <a:cubicBezTo>
                    <a:pt x="12455" y="4877"/>
                    <a:pt x="12455" y="2692"/>
                    <a:pt x="11109" y="1346"/>
                  </a:cubicBezTo>
                  <a:cubicBezTo>
                    <a:pt x="10768" y="1006"/>
                    <a:pt x="10371" y="748"/>
                    <a:pt x="9951" y="582"/>
                  </a:cubicBezTo>
                  <a:cubicBezTo>
                    <a:pt x="9610" y="420"/>
                    <a:pt x="9178" y="302"/>
                    <a:pt x="8684" y="215"/>
                  </a:cubicBezTo>
                  <a:lnTo>
                    <a:pt x="8684" y="3365"/>
                  </a:lnTo>
                  <a:cubicBezTo>
                    <a:pt x="8684" y="3689"/>
                    <a:pt x="8422" y="3951"/>
                    <a:pt x="8098" y="3951"/>
                  </a:cubicBezTo>
                  <a:cubicBezTo>
                    <a:pt x="7779" y="3951"/>
                    <a:pt x="7517" y="3689"/>
                    <a:pt x="7517" y="3365"/>
                  </a:cubicBezTo>
                  <a:lnTo>
                    <a:pt x="7517" y="70"/>
                  </a:lnTo>
                  <a:cubicBezTo>
                    <a:pt x="6914" y="20"/>
                    <a:pt x="6272" y="0"/>
                    <a:pt x="5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a:off x="8164408" y="765808"/>
              <a:ext cx="586788" cy="1254003"/>
            </a:xfrm>
            <a:custGeom>
              <a:avLst/>
              <a:gdLst/>
              <a:ahLst/>
              <a:cxnLst/>
              <a:rect l="l" t="t" r="r" b="b"/>
              <a:pathLst>
                <a:path w="10987" h="23481" extrusionOk="0">
                  <a:moveTo>
                    <a:pt x="105" y="0"/>
                  </a:moveTo>
                  <a:lnTo>
                    <a:pt x="0" y="105"/>
                  </a:lnTo>
                  <a:lnTo>
                    <a:pt x="7648" y="7757"/>
                  </a:lnTo>
                  <a:cubicBezTo>
                    <a:pt x="9706" y="9811"/>
                    <a:pt x="10838" y="12547"/>
                    <a:pt x="10838" y="15453"/>
                  </a:cubicBezTo>
                  <a:lnTo>
                    <a:pt x="10838" y="23481"/>
                  </a:lnTo>
                  <a:lnTo>
                    <a:pt x="10987" y="23481"/>
                  </a:lnTo>
                  <a:lnTo>
                    <a:pt x="10987" y="15453"/>
                  </a:lnTo>
                  <a:cubicBezTo>
                    <a:pt x="10987" y="12507"/>
                    <a:pt x="9837" y="9732"/>
                    <a:pt x="7753" y="7652"/>
                  </a:cubicBezTo>
                  <a:lnTo>
                    <a:pt x="1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9"/>
            <p:cNvSpPr/>
            <p:nvPr/>
          </p:nvSpPr>
          <p:spPr>
            <a:xfrm>
              <a:off x="8157411" y="726340"/>
              <a:ext cx="252831" cy="288280"/>
            </a:xfrm>
            <a:custGeom>
              <a:avLst/>
              <a:gdLst/>
              <a:ahLst/>
              <a:cxnLst/>
              <a:rect l="l" t="t" r="r" b="b"/>
              <a:pathLst>
                <a:path w="4734" h="5398" extrusionOk="0">
                  <a:moveTo>
                    <a:pt x="4659" y="1"/>
                  </a:moveTo>
                  <a:cubicBezTo>
                    <a:pt x="4619" y="1"/>
                    <a:pt x="4584" y="36"/>
                    <a:pt x="4584" y="75"/>
                  </a:cubicBezTo>
                  <a:lnTo>
                    <a:pt x="4584" y="5245"/>
                  </a:lnTo>
                  <a:lnTo>
                    <a:pt x="75" y="5245"/>
                  </a:lnTo>
                  <a:cubicBezTo>
                    <a:pt x="35" y="5245"/>
                    <a:pt x="0" y="5280"/>
                    <a:pt x="0" y="5319"/>
                  </a:cubicBezTo>
                  <a:cubicBezTo>
                    <a:pt x="0" y="5363"/>
                    <a:pt x="35" y="5393"/>
                    <a:pt x="75" y="5393"/>
                  </a:cubicBezTo>
                  <a:lnTo>
                    <a:pt x="4659" y="5393"/>
                  </a:lnTo>
                  <a:lnTo>
                    <a:pt x="4659" y="5398"/>
                  </a:lnTo>
                  <a:cubicBezTo>
                    <a:pt x="4702" y="5398"/>
                    <a:pt x="4733" y="5363"/>
                    <a:pt x="4733" y="5319"/>
                  </a:cubicBezTo>
                  <a:lnTo>
                    <a:pt x="4733" y="75"/>
                  </a:lnTo>
                  <a:cubicBezTo>
                    <a:pt x="4733" y="36"/>
                    <a:pt x="4702" y="1"/>
                    <a:pt x="46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9"/>
            <p:cNvSpPr/>
            <p:nvPr/>
          </p:nvSpPr>
          <p:spPr>
            <a:xfrm>
              <a:off x="8140107" y="736167"/>
              <a:ext cx="119579" cy="121603"/>
            </a:xfrm>
            <a:custGeom>
              <a:avLst/>
              <a:gdLst/>
              <a:ahLst/>
              <a:cxnLst/>
              <a:rect l="l" t="t" r="r" b="b"/>
              <a:pathLst>
                <a:path w="2239" h="2277" extrusionOk="0">
                  <a:moveTo>
                    <a:pt x="2164" y="0"/>
                  </a:moveTo>
                  <a:cubicBezTo>
                    <a:pt x="2125" y="0"/>
                    <a:pt x="2090" y="35"/>
                    <a:pt x="2090" y="74"/>
                  </a:cubicBezTo>
                  <a:lnTo>
                    <a:pt x="2090" y="2124"/>
                  </a:lnTo>
                  <a:lnTo>
                    <a:pt x="75" y="2124"/>
                  </a:lnTo>
                  <a:cubicBezTo>
                    <a:pt x="36" y="2124"/>
                    <a:pt x="1" y="2159"/>
                    <a:pt x="1" y="2203"/>
                  </a:cubicBezTo>
                  <a:cubicBezTo>
                    <a:pt x="1" y="2242"/>
                    <a:pt x="31" y="2277"/>
                    <a:pt x="75" y="2277"/>
                  </a:cubicBezTo>
                  <a:lnTo>
                    <a:pt x="2164" y="2277"/>
                  </a:lnTo>
                  <a:cubicBezTo>
                    <a:pt x="2208" y="2277"/>
                    <a:pt x="2238" y="2242"/>
                    <a:pt x="2238" y="2203"/>
                  </a:cubicBezTo>
                  <a:lnTo>
                    <a:pt x="2238" y="74"/>
                  </a:lnTo>
                  <a:cubicBezTo>
                    <a:pt x="2238" y="35"/>
                    <a:pt x="2208" y="0"/>
                    <a:pt x="21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a:off x="8362549" y="968008"/>
              <a:ext cx="92021" cy="83846"/>
            </a:xfrm>
            <a:custGeom>
              <a:avLst/>
              <a:gdLst/>
              <a:ahLst/>
              <a:cxnLst/>
              <a:rect l="l" t="t" r="r" b="b"/>
              <a:pathLst>
                <a:path w="1723" h="1570" extrusionOk="0">
                  <a:moveTo>
                    <a:pt x="861" y="1"/>
                  </a:moveTo>
                  <a:cubicBezTo>
                    <a:pt x="660" y="1"/>
                    <a:pt x="459" y="77"/>
                    <a:pt x="306" y="230"/>
                  </a:cubicBezTo>
                  <a:cubicBezTo>
                    <a:pt x="1" y="541"/>
                    <a:pt x="1" y="1034"/>
                    <a:pt x="306" y="1340"/>
                  </a:cubicBezTo>
                  <a:cubicBezTo>
                    <a:pt x="459" y="1493"/>
                    <a:pt x="660" y="1570"/>
                    <a:pt x="861" y="1570"/>
                  </a:cubicBezTo>
                  <a:cubicBezTo>
                    <a:pt x="1063" y="1570"/>
                    <a:pt x="1264" y="1493"/>
                    <a:pt x="1416" y="1340"/>
                  </a:cubicBezTo>
                  <a:cubicBezTo>
                    <a:pt x="1722" y="1034"/>
                    <a:pt x="1722" y="536"/>
                    <a:pt x="1416" y="230"/>
                  </a:cubicBezTo>
                  <a:cubicBezTo>
                    <a:pt x="1264" y="77"/>
                    <a:pt x="1063" y="1"/>
                    <a:pt x="861"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a:off x="8303267" y="908779"/>
              <a:ext cx="92021" cy="83953"/>
            </a:xfrm>
            <a:custGeom>
              <a:avLst/>
              <a:gdLst/>
              <a:ahLst/>
              <a:cxnLst/>
              <a:rect l="l" t="t" r="r" b="b"/>
              <a:pathLst>
                <a:path w="1723" h="1572" extrusionOk="0">
                  <a:moveTo>
                    <a:pt x="861" y="1"/>
                  </a:moveTo>
                  <a:cubicBezTo>
                    <a:pt x="660" y="1"/>
                    <a:pt x="459" y="79"/>
                    <a:pt x="306" y="234"/>
                  </a:cubicBezTo>
                  <a:cubicBezTo>
                    <a:pt x="1" y="540"/>
                    <a:pt x="1" y="1033"/>
                    <a:pt x="306" y="1339"/>
                  </a:cubicBezTo>
                  <a:cubicBezTo>
                    <a:pt x="462" y="1494"/>
                    <a:pt x="663" y="1572"/>
                    <a:pt x="863" y="1572"/>
                  </a:cubicBezTo>
                  <a:cubicBezTo>
                    <a:pt x="1064" y="1572"/>
                    <a:pt x="1264" y="1494"/>
                    <a:pt x="1416" y="1339"/>
                  </a:cubicBezTo>
                  <a:cubicBezTo>
                    <a:pt x="1722" y="1033"/>
                    <a:pt x="1722" y="540"/>
                    <a:pt x="1416" y="234"/>
                  </a:cubicBezTo>
                  <a:cubicBezTo>
                    <a:pt x="1264" y="79"/>
                    <a:pt x="1063" y="1"/>
                    <a:pt x="861"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a:off x="8243290" y="848750"/>
              <a:ext cx="92021" cy="83846"/>
            </a:xfrm>
            <a:custGeom>
              <a:avLst/>
              <a:gdLst/>
              <a:ahLst/>
              <a:cxnLst/>
              <a:rect l="l" t="t" r="r" b="b"/>
              <a:pathLst>
                <a:path w="1723" h="1570" extrusionOk="0">
                  <a:moveTo>
                    <a:pt x="859" y="1"/>
                  </a:moveTo>
                  <a:cubicBezTo>
                    <a:pt x="659" y="1"/>
                    <a:pt x="459" y="77"/>
                    <a:pt x="306" y="230"/>
                  </a:cubicBezTo>
                  <a:cubicBezTo>
                    <a:pt x="0" y="536"/>
                    <a:pt x="0" y="1034"/>
                    <a:pt x="306" y="1340"/>
                  </a:cubicBezTo>
                  <a:cubicBezTo>
                    <a:pt x="459" y="1493"/>
                    <a:pt x="659" y="1570"/>
                    <a:pt x="859" y="1570"/>
                  </a:cubicBezTo>
                  <a:cubicBezTo>
                    <a:pt x="1059" y="1570"/>
                    <a:pt x="1259" y="1493"/>
                    <a:pt x="1412" y="1340"/>
                  </a:cubicBezTo>
                  <a:cubicBezTo>
                    <a:pt x="1722" y="1034"/>
                    <a:pt x="1722" y="536"/>
                    <a:pt x="1412" y="230"/>
                  </a:cubicBezTo>
                  <a:cubicBezTo>
                    <a:pt x="1259" y="77"/>
                    <a:pt x="1059" y="1"/>
                    <a:pt x="859"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 name="Google Shape;586;p19"/>
          <p:cNvGrpSpPr/>
          <p:nvPr/>
        </p:nvGrpSpPr>
        <p:grpSpPr>
          <a:xfrm flipH="1">
            <a:off x="442659" y="1309856"/>
            <a:ext cx="793439" cy="1833460"/>
            <a:chOff x="8025548" y="1490973"/>
            <a:chExt cx="665190" cy="1537106"/>
          </a:xfrm>
        </p:grpSpPr>
        <p:sp>
          <p:nvSpPr>
            <p:cNvPr id="587" name="Google Shape;587;p19"/>
            <p:cNvSpPr/>
            <p:nvPr/>
          </p:nvSpPr>
          <p:spPr>
            <a:xfrm>
              <a:off x="8025548" y="1490973"/>
              <a:ext cx="665190" cy="646735"/>
            </a:xfrm>
            <a:custGeom>
              <a:avLst/>
              <a:gdLst/>
              <a:ahLst/>
              <a:cxnLst/>
              <a:rect l="l" t="t" r="r" b="b"/>
              <a:pathLst>
                <a:path w="12455" h="12110" extrusionOk="0">
                  <a:moveTo>
                    <a:pt x="5577" y="0"/>
                  </a:moveTo>
                  <a:cubicBezTo>
                    <a:pt x="5407" y="0"/>
                    <a:pt x="5236" y="2"/>
                    <a:pt x="5065" y="4"/>
                  </a:cubicBezTo>
                  <a:lnTo>
                    <a:pt x="5065" y="1333"/>
                  </a:lnTo>
                  <a:cubicBezTo>
                    <a:pt x="5065" y="1652"/>
                    <a:pt x="4803" y="1914"/>
                    <a:pt x="4484" y="1914"/>
                  </a:cubicBezTo>
                  <a:cubicBezTo>
                    <a:pt x="4161" y="1914"/>
                    <a:pt x="3898" y="1652"/>
                    <a:pt x="3898" y="1333"/>
                  </a:cubicBezTo>
                  <a:lnTo>
                    <a:pt x="3898" y="44"/>
                  </a:lnTo>
                  <a:cubicBezTo>
                    <a:pt x="1945" y="127"/>
                    <a:pt x="337" y="323"/>
                    <a:pt x="337" y="323"/>
                  </a:cubicBezTo>
                  <a:cubicBezTo>
                    <a:pt x="337" y="323"/>
                    <a:pt x="144" y="1879"/>
                    <a:pt x="57" y="3785"/>
                  </a:cubicBezTo>
                  <a:lnTo>
                    <a:pt x="1163" y="3785"/>
                  </a:lnTo>
                  <a:cubicBezTo>
                    <a:pt x="1486" y="3785"/>
                    <a:pt x="1744" y="4042"/>
                    <a:pt x="1744" y="4366"/>
                  </a:cubicBezTo>
                  <a:cubicBezTo>
                    <a:pt x="1744" y="4689"/>
                    <a:pt x="1486" y="4947"/>
                    <a:pt x="1163" y="4947"/>
                  </a:cubicBezTo>
                  <a:lnTo>
                    <a:pt x="18" y="4947"/>
                  </a:lnTo>
                  <a:cubicBezTo>
                    <a:pt x="0" y="5873"/>
                    <a:pt x="18" y="6826"/>
                    <a:pt x="96" y="7683"/>
                  </a:cubicBezTo>
                  <a:lnTo>
                    <a:pt x="3190" y="7683"/>
                  </a:lnTo>
                  <a:cubicBezTo>
                    <a:pt x="3509" y="7683"/>
                    <a:pt x="3772" y="7940"/>
                    <a:pt x="3772" y="8264"/>
                  </a:cubicBezTo>
                  <a:cubicBezTo>
                    <a:pt x="3772" y="8587"/>
                    <a:pt x="3514" y="8845"/>
                    <a:pt x="3190" y="8845"/>
                  </a:cubicBezTo>
                  <a:lnTo>
                    <a:pt x="258" y="8845"/>
                  </a:lnTo>
                  <a:lnTo>
                    <a:pt x="258" y="8849"/>
                  </a:lnTo>
                  <a:cubicBezTo>
                    <a:pt x="341" y="9273"/>
                    <a:pt x="450" y="9645"/>
                    <a:pt x="595" y="9942"/>
                  </a:cubicBezTo>
                  <a:cubicBezTo>
                    <a:pt x="761" y="10366"/>
                    <a:pt x="1014" y="10759"/>
                    <a:pt x="1355" y="11100"/>
                  </a:cubicBezTo>
                  <a:cubicBezTo>
                    <a:pt x="2030" y="11773"/>
                    <a:pt x="2913" y="12110"/>
                    <a:pt x="3795" y="12110"/>
                  </a:cubicBezTo>
                  <a:cubicBezTo>
                    <a:pt x="4677" y="12110"/>
                    <a:pt x="5559" y="11773"/>
                    <a:pt x="6232" y="11100"/>
                  </a:cubicBezTo>
                  <a:cubicBezTo>
                    <a:pt x="7578" y="9754"/>
                    <a:pt x="7578" y="7569"/>
                    <a:pt x="6232" y="6223"/>
                  </a:cubicBezTo>
                  <a:lnTo>
                    <a:pt x="6232" y="6223"/>
                  </a:lnTo>
                  <a:cubicBezTo>
                    <a:pt x="6905" y="6896"/>
                    <a:pt x="7788" y="7233"/>
                    <a:pt x="8670" y="7233"/>
                  </a:cubicBezTo>
                  <a:cubicBezTo>
                    <a:pt x="9553" y="7233"/>
                    <a:pt x="10436" y="6896"/>
                    <a:pt x="11109" y="6223"/>
                  </a:cubicBezTo>
                  <a:cubicBezTo>
                    <a:pt x="12455" y="4877"/>
                    <a:pt x="12455" y="2696"/>
                    <a:pt x="11109" y="1346"/>
                  </a:cubicBezTo>
                  <a:cubicBezTo>
                    <a:pt x="10768" y="1005"/>
                    <a:pt x="10375" y="752"/>
                    <a:pt x="9951" y="586"/>
                  </a:cubicBezTo>
                  <a:cubicBezTo>
                    <a:pt x="9614" y="424"/>
                    <a:pt x="9177" y="306"/>
                    <a:pt x="8684" y="214"/>
                  </a:cubicBezTo>
                  <a:lnTo>
                    <a:pt x="8684" y="3369"/>
                  </a:lnTo>
                  <a:cubicBezTo>
                    <a:pt x="8684" y="3693"/>
                    <a:pt x="8421" y="3951"/>
                    <a:pt x="8102" y="3951"/>
                  </a:cubicBezTo>
                  <a:cubicBezTo>
                    <a:pt x="7779" y="3951"/>
                    <a:pt x="7517" y="3693"/>
                    <a:pt x="7517" y="3369"/>
                  </a:cubicBezTo>
                  <a:lnTo>
                    <a:pt x="7517" y="70"/>
                  </a:lnTo>
                  <a:cubicBezTo>
                    <a:pt x="6899" y="21"/>
                    <a:pt x="6239" y="0"/>
                    <a:pt x="5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9"/>
            <p:cNvSpPr/>
            <p:nvPr/>
          </p:nvSpPr>
          <p:spPr>
            <a:xfrm>
              <a:off x="8098610" y="1563554"/>
              <a:ext cx="586788" cy="1464525"/>
            </a:xfrm>
            <a:custGeom>
              <a:avLst/>
              <a:gdLst/>
              <a:ahLst/>
              <a:cxnLst/>
              <a:rect l="l" t="t" r="r" b="b"/>
              <a:pathLst>
                <a:path w="10987" h="27423" extrusionOk="0">
                  <a:moveTo>
                    <a:pt x="109" y="0"/>
                  </a:moveTo>
                  <a:lnTo>
                    <a:pt x="0" y="105"/>
                  </a:lnTo>
                  <a:lnTo>
                    <a:pt x="7648" y="7753"/>
                  </a:lnTo>
                  <a:cubicBezTo>
                    <a:pt x="9706" y="9811"/>
                    <a:pt x="10838" y="12542"/>
                    <a:pt x="10838" y="15448"/>
                  </a:cubicBezTo>
                  <a:lnTo>
                    <a:pt x="10838" y="27422"/>
                  </a:lnTo>
                  <a:lnTo>
                    <a:pt x="10986" y="27422"/>
                  </a:lnTo>
                  <a:lnTo>
                    <a:pt x="10986" y="15448"/>
                  </a:lnTo>
                  <a:cubicBezTo>
                    <a:pt x="10986" y="12503"/>
                    <a:pt x="9841" y="9732"/>
                    <a:pt x="7757" y="7648"/>
                  </a:cubicBezTo>
                  <a:lnTo>
                    <a:pt x="10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a:off x="8091827" y="1524085"/>
              <a:ext cx="252831" cy="288067"/>
            </a:xfrm>
            <a:custGeom>
              <a:avLst/>
              <a:gdLst/>
              <a:ahLst/>
              <a:cxnLst/>
              <a:rect l="l" t="t" r="r" b="b"/>
              <a:pathLst>
                <a:path w="4734" h="5394" extrusionOk="0">
                  <a:moveTo>
                    <a:pt x="4659" y="1"/>
                  </a:moveTo>
                  <a:cubicBezTo>
                    <a:pt x="4615" y="1"/>
                    <a:pt x="4584" y="31"/>
                    <a:pt x="4584" y="75"/>
                  </a:cubicBezTo>
                  <a:lnTo>
                    <a:pt x="4584" y="5245"/>
                  </a:lnTo>
                  <a:lnTo>
                    <a:pt x="75" y="5245"/>
                  </a:lnTo>
                  <a:cubicBezTo>
                    <a:pt x="35" y="5245"/>
                    <a:pt x="0" y="5275"/>
                    <a:pt x="0" y="5319"/>
                  </a:cubicBezTo>
                  <a:cubicBezTo>
                    <a:pt x="0" y="5358"/>
                    <a:pt x="31" y="5393"/>
                    <a:pt x="75" y="5393"/>
                  </a:cubicBezTo>
                  <a:lnTo>
                    <a:pt x="4659" y="5393"/>
                  </a:lnTo>
                  <a:cubicBezTo>
                    <a:pt x="4698" y="5393"/>
                    <a:pt x="4733" y="5358"/>
                    <a:pt x="4733" y="5319"/>
                  </a:cubicBezTo>
                  <a:lnTo>
                    <a:pt x="4733" y="75"/>
                  </a:lnTo>
                  <a:cubicBezTo>
                    <a:pt x="4733" y="31"/>
                    <a:pt x="4698" y="1"/>
                    <a:pt x="46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a:off x="8074309" y="1533912"/>
              <a:ext cx="119793" cy="121390"/>
            </a:xfrm>
            <a:custGeom>
              <a:avLst/>
              <a:gdLst/>
              <a:ahLst/>
              <a:cxnLst/>
              <a:rect l="l" t="t" r="r" b="b"/>
              <a:pathLst>
                <a:path w="2243" h="2273" extrusionOk="0">
                  <a:moveTo>
                    <a:pt x="2168" y="0"/>
                  </a:moveTo>
                  <a:cubicBezTo>
                    <a:pt x="2124" y="0"/>
                    <a:pt x="2089" y="31"/>
                    <a:pt x="2089" y="74"/>
                  </a:cubicBezTo>
                  <a:lnTo>
                    <a:pt x="2089" y="2124"/>
                  </a:lnTo>
                  <a:lnTo>
                    <a:pt x="75" y="2124"/>
                  </a:lnTo>
                  <a:cubicBezTo>
                    <a:pt x="36" y="2124"/>
                    <a:pt x="1" y="2159"/>
                    <a:pt x="1" y="2198"/>
                  </a:cubicBezTo>
                  <a:cubicBezTo>
                    <a:pt x="1" y="2238"/>
                    <a:pt x="36" y="2273"/>
                    <a:pt x="75" y="2273"/>
                  </a:cubicBezTo>
                  <a:lnTo>
                    <a:pt x="2168" y="2273"/>
                  </a:lnTo>
                  <a:cubicBezTo>
                    <a:pt x="2207" y="2273"/>
                    <a:pt x="2242" y="2242"/>
                    <a:pt x="2242" y="2198"/>
                  </a:cubicBezTo>
                  <a:lnTo>
                    <a:pt x="2242" y="74"/>
                  </a:lnTo>
                  <a:cubicBezTo>
                    <a:pt x="2242" y="35"/>
                    <a:pt x="2207" y="0"/>
                    <a:pt x="21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8296965" y="1765754"/>
              <a:ext cx="91807" cy="83846"/>
            </a:xfrm>
            <a:custGeom>
              <a:avLst/>
              <a:gdLst/>
              <a:ahLst/>
              <a:cxnLst/>
              <a:rect l="l" t="t" r="r" b="b"/>
              <a:pathLst>
                <a:path w="1719" h="1570" extrusionOk="0">
                  <a:moveTo>
                    <a:pt x="859" y="1"/>
                  </a:moveTo>
                  <a:cubicBezTo>
                    <a:pt x="659" y="1"/>
                    <a:pt x="459" y="77"/>
                    <a:pt x="306" y="230"/>
                  </a:cubicBezTo>
                  <a:cubicBezTo>
                    <a:pt x="1" y="536"/>
                    <a:pt x="1" y="1034"/>
                    <a:pt x="306" y="1340"/>
                  </a:cubicBezTo>
                  <a:cubicBezTo>
                    <a:pt x="459" y="1493"/>
                    <a:pt x="659" y="1570"/>
                    <a:pt x="859" y="1570"/>
                  </a:cubicBezTo>
                  <a:cubicBezTo>
                    <a:pt x="1059" y="1570"/>
                    <a:pt x="1259" y="1493"/>
                    <a:pt x="1412" y="1340"/>
                  </a:cubicBezTo>
                  <a:cubicBezTo>
                    <a:pt x="1718" y="1034"/>
                    <a:pt x="1718" y="536"/>
                    <a:pt x="1412" y="230"/>
                  </a:cubicBezTo>
                  <a:cubicBezTo>
                    <a:pt x="1259" y="77"/>
                    <a:pt x="1059" y="1"/>
                    <a:pt x="859"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8237682" y="1706472"/>
              <a:ext cx="92021" cy="83846"/>
            </a:xfrm>
            <a:custGeom>
              <a:avLst/>
              <a:gdLst/>
              <a:ahLst/>
              <a:cxnLst/>
              <a:rect l="l" t="t" r="r" b="b"/>
              <a:pathLst>
                <a:path w="1723" h="1570" extrusionOk="0">
                  <a:moveTo>
                    <a:pt x="861" y="1"/>
                  </a:moveTo>
                  <a:cubicBezTo>
                    <a:pt x="660" y="1"/>
                    <a:pt x="459" y="77"/>
                    <a:pt x="306" y="230"/>
                  </a:cubicBezTo>
                  <a:cubicBezTo>
                    <a:pt x="1" y="536"/>
                    <a:pt x="1" y="1034"/>
                    <a:pt x="306" y="1340"/>
                  </a:cubicBezTo>
                  <a:cubicBezTo>
                    <a:pt x="459" y="1493"/>
                    <a:pt x="660" y="1570"/>
                    <a:pt x="861" y="1570"/>
                  </a:cubicBezTo>
                  <a:cubicBezTo>
                    <a:pt x="1063" y="1570"/>
                    <a:pt x="1264" y="1493"/>
                    <a:pt x="1416" y="1340"/>
                  </a:cubicBezTo>
                  <a:cubicBezTo>
                    <a:pt x="1722" y="1034"/>
                    <a:pt x="1722" y="536"/>
                    <a:pt x="1416" y="230"/>
                  </a:cubicBezTo>
                  <a:cubicBezTo>
                    <a:pt x="1264" y="77"/>
                    <a:pt x="1063" y="1"/>
                    <a:pt x="861"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8177492" y="1646281"/>
              <a:ext cx="91968" cy="83846"/>
            </a:xfrm>
            <a:custGeom>
              <a:avLst/>
              <a:gdLst/>
              <a:ahLst/>
              <a:cxnLst/>
              <a:rect l="l" t="t" r="r" b="b"/>
              <a:pathLst>
                <a:path w="1722" h="1570" extrusionOk="0">
                  <a:moveTo>
                    <a:pt x="861" y="0"/>
                  </a:moveTo>
                  <a:cubicBezTo>
                    <a:pt x="660" y="0"/>
                    <a:pt x="459" y="77"/>
                    <a:pt x="306" y="230"/>
                  </a:cubicBezTo>
                  <a:cubicBezTo>
                    <a:pt x="0" y="540"/>
                    <a:pt x="0" y="1034"/>
                    <a:pt x="306" y="1340"/>
                  </a:cubicBezTo>
                  <a:cubicBezTo>
                    <a:pt x="459" y="1493"/>
                    <a:pt x="660" y="1569"/>
                    <a:pt x="861" y="1569"/>
                  </a:cubicBezTo>
                  <a:cubicBezTo>
                    <a:pt x="1062" y="1569"/>
                    <a:pt x="1263" y="1493"/>
                    <a:pt x="1416" y="1340"/>
                  </a:cubicBezTo>
                  <a:cubicBezTo>
                    <a:pt x="1722" y="1034"/>
                    <a:pt x="1722" y="536"/>
                    <a:pt x="1416" y="230"/>
                  </a:cubicBezTo>
                  <a:cubicBezTo>
                    <a:pt x="1263" y="77"/>
                    <a:pt x="1062" y="0"/>
                    <a:pt x="861"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19"/>
          <p:cNvSpPr/>
          <p:nvPr/>
        </p:nvSpPr>
        <p:spPr>
          <a:xfrm rot="5400000" flipH="1">
            <a:off x="-139" y="3598224"/>
            <a:ext cx="1673361" cy="1673303"/>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 name="Google Shape;595;p19"/>
          <p:cNvGrpSpPr/>
          <p:nvPr/>
        </p:nvGrpSpPr>
        <p:grpSpPr>
          <a:xfrm flipH="1">
            <a:off x="-103" y="4148401"/>
            <a:ext cx="2588712" cy="763134"/>
            <a:chOff x="7087769" y="113651"/>
            <a:chExt cx="1874656" cy="552595"/>
          </a:xfrm>
        </p:grpSpPr>
        <p:sp>
          <p:nvSpPr>
            <p:cNvPr id="596" name="Google Shape;596;p19"/>
            <p:cNvSpPr/>
            <p:nvPr/>
          </p:nvSpPr>
          <p:spPr>
            <a:xfrm>
              <a:off x="7332588" y="385815"/>
              <a:ext cx="1629837" cy="8224"/>
            </a:xfrm>
            <a:custGeom>
              <a:avLst/>
              <a:gdLst/>
              <a:ahLst/>
              <a:cxnLst/>
              <a:rect l="l" t="t" r="r" b="b"/>
              <a:pathLst>
                <a:path w="30517" h="154" extrusionOk="0">
                  <a:moveTo>
                    <a:pt x="0" y="1"/>
                  </a:moveTo>
                  <a:lnTo>
                    <a:pt x="0" y="154"/>
                  </a:lnTo>
                  <a:lnTo>
                    <a:pt x="30517" y="154"/>
                  </a:lnTo>
                  <a:lnTo>
                    <a:pt x="3051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7165476" y="389767"/>
              <a:ext cx="252564" cy="132658"/>
            </a:xfrm>
            <a:custGeom>
              <a:avLst/>
              <a:gdLst/>
              <a:ahLst/>
              <a:cxnLst/>
              <a:rect l="l" t="t" r="r" b="b"/>
              <a:pathLst>
                <a:path w="4729" h="2484" extrusionOk="0">
                  <a:moveTo>
                    <a:pt x="2478" y="1"/>
                  </a:moveTo>
                  <a:cubicBezTo>
                    <a:pt x="1111" y="1"/>
                    <a:pt x="1" y="1111"/>
                    <a:pt x="1" y="2483"/>
                  </a:cubicBezTo>
                  <a:lnTo>
                    <a:pt x="2251" y="2483"/>
                  </a:lnTo>
                  <a:cubicBezTo>
                    <a:pt x="3619" y="2483"/>
                    <a:pt x="4729" y="1373"/>
                    <a:pt x="4729"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7165476" y="257477"/>
              <a:ext cx="252564" cy="132338"/>
            </a:xfrm>
            <a:custGeom>
              <a:avLst/>
              <a:gdLst/>
              <a:ahLst/>
              <a:cxnLst/>
              <a:rect l="l" t="t" r="r" b="b"/>
              <a:pathLst>
                <a:path w="4729" h="2478" extrusionOk="0">
                  <a:moveTo>
                    <a:pt x="1" y="0"/>
                  </a:moveTo>
                  <a:cubicBezTo>
                    <a:pt x="1" y="1368"/>
                    <a:pt x="1111" y="2478"/>
                    <a:pt x="2478" y="2478"/>
                  </a:cubicBezTo>
                  <a:lnTo>
                    <a:pt x="4729" y="2478"/>
                  </a:lnTo>
                  <a:cubicBezTo>
                    <a:pt x="4729" y="1110"/>
                    <a:pt x="3619" y="0"/>
                    <a:pt x="2251"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7087769" y="337267"/>
              <a:ext cx="107616" cy="107664"/>
            </a:xfrm>
            <a:custGeom>
              <a:avLst/>
              <a:gdLst/>
              <a:ahLst/>
              <a:cxnLst/>
              <a:rect l="l" t="t" r="r" b="b"/>
              <a:pathLst>
                <a:path w="2015" h="2016" extrusionOk="0">
                  <a:moveTo>
                    <a:pt x="1005" y="1"/>
                  </a:moveTo>
                  <a:cubicBezTo>
                    <a:pt x="450" y="1"/>
                    <a:pt x="0" y="451"/>
                    <a:pt x="0" y="1010"/>
                  </a:cubicBezTo>
                  <a:cubicBezTo>
                    <a:pt x="0" y="1565"/>
                    <a:pt x="450" y="2015"/>
                    <a:pt x="1005" y="2015"/>
                  </a:cubicBezTo>
                  <a:cubicBezTo>
                    <a:pt x="1565" y="2015"/>
                    <a:pt x="2015" y="1565"/>
                    <a:pt x="2015" y="1010"/>
                  </a:cubicBezTo>
                  <a:cubicBezTo>
                    <a:pt x="2015" y="451"/>
                    <a:pt x="1565" y="1"/>
                    <a:pt x="1005" y="1"/>
                  </a:cubicBezTo>
                  <a:close/>
                </a:path>
              </a:pathLst>
            </a:custGeom>
            <a:solidFill>
              <a:srgbClr val="F8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a:off x="7311118" y="303621"/>
              <a:ext cx="91327" cy="172552"/>
            </a:xfrm>
            <a:custGeom>
              <a:avLst/>
              <a:gdLst/>
              <a:ahLst/>
              <a:cxnLst/>
              <a:rect l="l" t="t" r="r" b="b"/>
              <a:pathLst>
                <a:path w="1710" h="3231" extrusionOk="0">
                  <a:moveTo>
                    <a:pt x="81" y="0"/>
                  </a:moveTo>
                  <a:cubicBezTo>
                    <a:pt x="62" y="0"/>
                    <a:pt x="42" y="8"/>
                    <a:pt x="27" y="23"/>
                  </a:cubicBezTo>
                  <a:cubicBezTo>
                    <a:pt x="0" y="54"/>
                    <a:pt x="0" y="98"/>
                    <a:pt x="27" y="128"/>
                  </a:cubicBezTo>
                  <a:lnTo>
                    <a:pt x="1521" y="1623"/>
                  </a:lnTo>
                  <a:lnTo>
                    <a:pt x="40" y="3104"/>
                  </a:lnTo>
                  <a:cubicBezTo>
                    <a:pt x="9" y="3135"/>
                    <a:pt x="9" y="3178"/>
                    <a:pt x="40" y="3209"/>
                  </a:cubicBezTo>
                  <a:cubicBezTo>
                    <a:pt x="53" y="3222"/>
                    <a:pt x="75" y="3231"/>
                    <a:pt x="92" y="3231"/>
                  </a:cubicBezTo>
                  <a:cubicBezTo>
                    <a:pt x="110" y="3231"/>
                    <a:pt x="132" y="3222"/>
                    <a:pt x="145" y="3209"/>
                  </a:cubicBezTo>
                  <a:lnTo>
                    <a:pt x="1679" y="1675"/>
                  </a:lnTo>
                  <a:cubicBezTo>
                    <a:pt x="1709" y="1645"/>
                    <a:pt x="1709" y="1596"/>
                    <a:pt x="1679" y="1570"/>
                  </a:cubicBezTo>
                  <a:lnTo>
                    <a:pt x="136" y="23"/>
                  </a:lnTo>
                  <a:cubicBezTo>
                    <a:pt x="121" y="8"/>
                    <a:pt x="101" y="0"/>
                    <a:pt x="81"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7411471" y="424054"/>
              <a:ext cx="251443" cy="242192"/>
            </a:xfrm>
            <a:custGeom>
              <a:avLst/>
              <a:gdLst/>
              <a:ahLst/>
              <a:cxnLst/>
              <a:rect l="l" t="t" r="r" b="b"/>
              <a:pathLst>
                <a:path w="4708" h="4535" extrusionOk="0">
                  <a:moveTo>
                    <a:pt x="3733" y="0"/>
                  </a:moveTo>
                  <a:cubicBezTo>
                    <a:pt x="3505" y="0"/>
                    <a:pt x="3278" y="87"/>
                    <a:pt x="3103" y="259"/>
                  </a:cubicBezTo>
                  <a:lnTo>
                    <a:pt x="346" y="3017"/>
                  </a:lnTo>
                  <a:cubicBezTo>
                    <a:pt x="1" y="3366"/>
                    <a:pt x="1" y="3926"/>
                    <a:pt x="346" y="4275"/>
                  </a:cubicBezTo>
                  <a:cubicBezTo>
                    <a:pt x="518" y="4448"/>
                    <a:pt x="746" y="4534"/>
                    <a:pt x="973" y="4534"/>
                  </a:cubicBezTo>
                  <a:cubicBezTo>
                    <a:pt x="1200" y="4534"/>
                    <a:pt x="1427" y="4448"/>
                    <a:pt x="1600" y="4275"/>
                  </a:cubicBezTo>
                  <a:lnTo>
                    <a:pt x="4362" y="1518"/>
                  </a:lnTo>
                  <a:cubicBezTo>
                    <a:pt x="4707" y="1168"/>
                    <a:pt x="4707" y="609"/>
                    <a:pt x="4362" y="259"/>
                  </a:cubicBezTo>
                  <a:cubicBezTo>
                    <a:pt x="4187" y="87"/>
                    <a:pt x="3960" y="0"/>
                    <a:pt x="3733" y="0"/>
                  </a:cubicBezTo>
                  <a:close/>
                </a:path>
              </a:pathLst>
            </a:custGeom>
            <a:solidFill>
              <a:srgbClr val="006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7715572" y="424054"/>
              <a:ext cx="251443" cy="242192"/>
            </a:xfrm>
            <a:custGeom>
              <a:avLst/>
              <a:gdLst/>
              <a:ahLst/>
              <a:cxnLst/>
              <a:rect l="l" t="t" r="r" b="b"/>
              <a:pathLst>
                <a:path w="4708" h="4535" extrusionOk="0">
                  <a:moveTo>
                    <a:pt x="3733" y="0"/>
                  </a:moveTo>
                  <a:cubicBezTo>
                    <a:pt x="3506" y="0"/>
                    <a:pt x="3278" y="87"/>
                    <a:pt x="3104" y="259"/>
                  </a:cubicBezTo>
                  <a:lnTo>
                    <a:pt x="346" y="3017"/>
                  </a:lnTo>
                  <a:cubicBezTo>
                    <a:pt x="1" y="3366"/>
                    <a:pt x="1" y="3926"/>
                    <a:pt x="346" y="4275"/>
                  </a:cubicBezTo>
                  <a:cubicBezTo>
                    <a:pt x="521" y="4448"/>
                    <a:pt x="748" y="4534"/>
                    <a:pt x="975" y="4534"/>
                  </a:cubicBezTo>
                  <a:cubicBezTo>
                    <a:pt x="1203" y="4534"/>
                    <a:pt x="1430" y="4448"/>
                    <a:pt x="1605" y="4275"/>
                  </a:cubicBezTo>
                  <a:lnTo>
                    <a:pt x="4362" y="1518"/>
                  </a:lnTo>
                  <a:cubicBezTo>
                    <a:pt x="4707" y="1168"/>
                    <a:pt x="4707" y="609"/>
                    <a:pt x="4362" y="259"/>
                  </a:cubicBezTo>
                  <a:cubicBezTo>
                    <a:pt x="4187" y="87"/>
                    <a:pt x="3960" y="0"/>
                    <a:pt x="3733" y="0"/>
                  </a:cubicBezTo>
                  <a:close/>
                </a:path>
              </a:pathLst>
            </a:custGeom>
            <a:solidFill>
              <a:srgbClr val="006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7472141" y="388111"/>
              <a:ext cx="221321" cy="220402"/>
            </a:xfrm>
            <a:custGeom>
              <a:avLst/>
              <a:gdLst/>
              <a:ahLst/>
              <a:cxnLst/>
              <a:rect l="l" t="t" r="r" b="b"/>
              <a:pathLst>
                <a:path w="4144" h="4127" extrusionOk="0">
                  <a:moveTo>
                    <a:pt x="4059" y="0"/>
                  </a:moveTo>
                  <a:cubicBezTo>
                    <a:pt x="4040" y="0"/>
                    <a:pt x="4021" y="8"/>
                    <a:pt x="4008" y="23"/>
                  </a:cubicBezTo>
                  <a:lnTo>
                    <a:pt x="31" y="4000"/>
                  </a:lnTo>
                  <a:cubicBezTo>
                    <a:pt x="1" y="4031"/>
                    <a:pt x="1" y="4079"/>
                    <a:pt x="31" y="4105"/>
                  </a:cubicBezTo>
                  <a:cubicBezTo>
                    <a:pt x="44" y="4122"/>
                    <a:pt x="66" y="4127"/>
                    <a:pt x="84" y="4127"/>
                  </a:cubicBezTo>
                  <a:cubicBezTo>
                    <a:pt x="101" y="4127"/>
                    <a:pt x="123" y="4122"/>
                    <a:pt x="136" y="4105"/>
                  </a:cubicBezTo>
                  <a:lnTo>
                    <a:pt x="4113" y="128"/>
                  </a:lnTo>
                  <a:cubicBezTo>
                    <a:pt x="4144" y="102"/>
                    <a:pt x="4144" y="54"/>
                    <a:pt x="4113" y="23"/>
                  </a:cubicBezTo>
                  <a:cubicBezTo>
                    <a:pt x="4098" y="8"/>
                    <a:pt x="4078" y="0"/>
                    <a:pt x="405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9"/>
            <p:cNvSpPr/>
            <p:nvPr/>
          </p:nvSpPr>
          <p:spPr>
            <a:xfrm>
              <a:off x="7772077" y="386723"/>
              <a:ext cx="230400" cy="229268"/>
            </a:xfrm>
            <a:custGeom>
              <a:avLst/>
              <a:gdLst/>
              <a:ahLst/>
              <a:cxnLst/>
              <a:rect l="l" t="t" r="r" b="b"/>
              <a:pathLst>
                <a:path w="4314" h="4293" extrusionOk="0">
                  <a:moveTo>
                    <a:pt x="4229" y="0"/>
                  </a:moveTo>
                  <a:cubicBezTo>
                    <a:pt x="4210" y="0"/>
                    <a:pt x="4191" y="8"/>
                    <a:pt x="4178" y="23"/>
                  </a:cubicBezTo>
                  <a:lnTo>
                    <a:pt x="31" y="4166"/>
                  </a:lnTo>
                  <a:cubicBezTo>
                    <a:pt x="0" y="4196"/>
                    <a:pt x="0" y="4245"/>
                    <a:pt x="31" y="4275"/>
                  </a:cubicBezTo>
                  <a:cubicBezTo>
                    <a:pt x="48" y="4288"/>
                    <a:pt x="66" y="4293"/>
                    <a:pt x="83" y="4293"/>
                  </a:cubicBezTo>
                  <a:cubicBezTo>
                    <a:pt x="105" y="4293"/>
                    <a:pt x="123" y="4288"/>
                    <a:pt x="140" y="4275"/>
                  </a:cubicBezTo>
                  <a:lnTo>
                    <a:pt x="4283" y="128"/>
                  </a:lnTo>
                  <a:cubicBezTo>
                    <a:pt x="4314" y="97"/>
                    <a:pt x="4314" y="54"/>
                    <a:pt x="4283" y="23"/>
                  </a:cubicBezTo>
                  <a:cubicBezTo>
                    <a:pt x="4268" y="8"/>
                    <a:pt x="4248" y="0"/>
                    <a:pt x="42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7537031" y="113651"/>
              <a:ext cx="251443" cy="242192"/>
            </a:xfrm>
            <a:custGeom>
              <a:avLst/>
              <a:gdLst/>
              <a:ahLst/>
              <a:cxnLst/>
              <a:rect l="l" t="t" r="r" b="b"/>
              <a:pathLst>
                <a:path w="4708" h="4535" extrusionOk="0">
                  <a:moveTo>
                    <a:pt x="973" y="0"/>
                  </a:moveTo>
                  <a:cubicBezTo>
                    <a:pt x="746" y="0"/>
                    <a:pt x="519" y="86"/>
                    <a:pt x="346" y="259"/>
                  </a:cubicBezTo>
                  <a:cubicBezTo>
                    <a:pt x="1" y="604"/>
                    <a:pt x="1" y="1168"/>
                    <a:pt x="346" y="1513"/>
                  </a:cubicBezTo>
                  <a:lnTo>
                    <a:pt x="3103" y="4275"/>
                  </a:lnTo>
                  <a:cubicBezTo>
                    <a:pt x="3278" y="4448"/>
                    <a:pt x="3505" y="4534"/>
                    <a:pt x="3733" y="4534"/>
                  </a:cubicBezTo>
                  <a:cubicBezTo>
                    <a:pt x="3960" y="4534"/>
                    <a:pt x="4187" y="4448"/>
                    <a:pt x="4362" y="4275"/>
                  </a:cubicBezTo>
                  <a:cubicBezTo>
                    <a:pt x="4707" y="3925"/>
                    <a:pt x="4707" y="3366"/>
                    <a:pt x="4362" y="3017"/>
                  </a:cubicBezTo>
                  <a:lnTo>
                    <a:pt x="1600" y="259"/>
                  </a:lnTo>
                  <a:cubicBezTo>
                    <a:pt x="1427" y="86"/>
                    <a:pt x="1200" y="0"/>
                    <a:pt x="973" y="0"/>
                  </a:cubicBezTo>
                  <a:close/>
                </a:path>
              </a:pathLst>
            </a:custGeom>
            <a:solidFill>
              <a:srgbClr val="006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7841133" y="113651"/>
              <a:ext cx="251443" cy="242192"/>
            </a:xfrm>
            <a:custGeom>
              <a:avLst/>
              <a:gdLst/>
              <a:ahLst/>
              <a:cxnLst/>
              <a:rect l="l" t="t" r="r" b="b"/>
              <a:pathLst>
                <a:path w="4708" h="4535" extrusionOk="0">
                  <a:moveTo>
                    <a:pt x="975" y="0"/>
                  </a:moveTo>
                  <a:cubicBezTo>
                    <a:pt x="748" y="0"/>
                    <a:pt x="521" y="86"/>
                    <a:pt x="346" y="259"/>
                  </a:cubicBezTo>
                  <a:cubicBezTo>
                    <a:pt x="1" y="604"/>
                    <a:pt x="1" y="1168"/>
                    <a:pt x="346" y="1513"/>
                  </a:cubicBezTo>
                  <a:lnTo>
                    <a:pt x="3104" y="4275"/>
                  </a:lnTo>
                  <a:cubicBezTo>
                    <a:pt x="3278" y="4448"/>
                    <a:pt x="3506" y="4534"/>
                    <a:pt x="3733" y="4534"/>
                  </a:cubicBezTo>
                  <a:cubicBezTo>
                    <a:pt x="3960" y="4534"/>
                    <a:pt x="4187" y="4448"/>
                    <a:pt x="4362" y="4275"/>
                  </a:cubicBezTo>
                  <a:cubicBezTo>
                    <a:pt x="4707" y="3925"/>
                    <a:pt x="4707" y="3366"/>
                    <a:pt x="4362" y="3017"/>
                  </a:cubicBezTo>
                  <a:lnTo>
                    <a:pt x="1605" y="259"/>
                  </a:lnTo>
                  <a:cubicBezTo>
                    <a:pt x="1430" y="86"/>
                    <a:pt x="1203" y="0"/>
                    <a:pt x="975" y="0"/>
                  </a:cubicBezTo>
                  <a:close/>
                </a:path>
              </a:pathLst>
            </a:custGeom>
            <a:solidFill>
              <a:srgbClr val="006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a:off x="7597702" y="171224"/>
              <a:ext cx="221321" cy="220456"/>
            </a:xfrm>
            <a:custGeom>
              <a:avLst/>
              <a:gdLst/>
              <a:ahLst/>
              <a:cxnLst/>
              <a:rect l="l" t="t" r="r" b="b"/>
              <a:pathLst>
                <a:path w="4144" h="4128" extrusionOk="0">
                  <a:moveTo>
                    <a:pt x="82" y="0"/>
                  </a:moveTo>
                  <a:cubicBezTo>
                    <a:pt x="63" y="0"/>
                    <a:pt x="45" y="7"/>
                    <a:pt x="31" y="20"/>
                  </a:cubicBezTo>
                  <a:cubicBezTo>
                    <a:pt x="1" y="51"/>
                    <a:pt x="1" y="99"/>
                    <a:pt x="31" y="129"/>
                  </a:cubicBezTo>
                  <a:lnTo>
                    <a:pt x="4008" y="4106"/>
                  </a:lnTo>
                  <a:cubicBezTo>
                    <a:pt x="4021" y="4119"/>
                    <a:pt x="4039" y="4128"/>
                    <a:pt x="4061" y="4128"/>
                  </a:cubicBezTo>
                  <a:cubicBezTo>
                    <a:pt x="4078" y="4128"/>
                    <a:pt x="4100" y="4119"/>
                    <a:pt x="4113" y="4106"/>
                  </a:cubicBezTo>
                  <a:cubicBezTo>
                    <a:pt x="4144" y="4075"/>
                    <a:pt x="4144" y="4027"/>
                    <a:pt x="4113" y="3997"/>
                  </a:cubicBezTo>
                  <a:lnTo>
                    <a:pt x="136" y="20"/>
                  </a:lnTo>
                  <a:cubicBezTo>
                    <a:pt x="121" y="7"/>
                    <a:pt x="101" y="0"/>
                    <a:pt x="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7897638" y="163747"/>
              <a:ext cx="230400" cy="229374"/>
            </a:xfrm>
            <a:custGeom>
              <a:avLst/>
              <a:gdLst/>
              <a:ahLst/>
              <a:cxnLst/>
              <a:rect l="l" t="t" r="r" b="b"/>
              <a:pathLst>
                <a:path w="4314" h="4295" extrusionOk="0">
                  <a:moveTo>
                    <a:pt x="86" y="1"/>
                  </a:moveTo>
                  <a:cubicBezTo>
                    <a:pt x="66" y="1"/>
                    <a:pt x="46" y="7"/>
                    <a:pt x="31" y="20"/>
                  </a:cubicBezTo>
                  <a:cubicBezTo>
                    <a:pt x="0" y="51"/>
                    <a:pt x="0" y="99"/>
                    <a:pt x="31" y="129"/>
                  </a:cubicBezTo>
                  <a:lnTo>
                    <a:pt x="4178" y="4272"/>
                  </a:lnTo>
                  <a:cubicBezTo>
                    <a:pt x="4191" y="4285"/>
                    <a:pt x="4209" y="4294"/>
                    <a:pt x="4231" y="4294"/>
                  </a:cubicBezTo>
                  <a:cubicBezTo>
                    <a:pt x="4248" y="4294"/>
                    <a:pt x="4270" y="4285"/>
                    <a:pt x="4283" y="4272"/>
                  </a:cubicBezTo>
                  <a:cubicBezTo>
                    <a:pt x="4314" y="4242"/>
                    <a:pt x="4314" y="4198"/>
                    <a:pt x="4283" y="4167"/>
                  </a:cubicBezTo>
                  <a:lnTo>
                    <a:pt x="140" y="20"/>
                  </a:lnTo>
                  <a:cubicBezTo>
                    <a:pt x="125" y="7"/>
                    <a:pt x="105" y="1"/>
                    <a:pt x="8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 name="Google Shape;609;p19"/>
          <p:cNvGrpSpPr/>
          <p:nvPr/>
        </p:nvGrpSpPr>
        <p:grpSpPr>
          <a:xfrm>
            <a:off x="1446288" y="2543414"/>
            <a:ext cx="456004" cy="436266"/>
            <a:chOff x="6102675" y="237964"/>
            <a:chExt cx="456004" cy="436266"/>
          </a:xfrm>
        </p:grpSpPr>
        <p:sp>
          <p:nvSpPr>
            <p:cNvPr id="610" name="Google Shape;610;p19"/>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9"/>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9"/>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19"/>
          <p:cNvGrpSpPr/>
          <p:nvPr/>
        </p:nvGrpSpPr>
        <p:grpSpPr>
          <a:xfrm>
            <a:off x="1671488" y="-12"/>
            <a:ext cx="1096200" cy="1096200"/>
            <a:chOff x="699575" y="3915313"/>
            <a:chExt cx="1096200" cy="1096200"/>
          </a:xfrm>
        </p:grpSpPr>
        <p:sp>
          <p:nvSpPr>
            <p:cNvPr id="615" name="Google Shape;615;p19"/>
            <p:cNvSpPr/>
            <p:nvPr/>
          </p:nvSpPr>
          <p:spPr>
            <a:xfrm>
              <a:off x="699575" y="3915313"/>
              <a:ext cx="1096200" cy="1096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6" name="Google Shape;616;p19"/>
            <p:cNvCxnSpPr/>
            <p:nvPr/>
          </p:nvCxnSpPr>
          <p:spPr>
            <a:xfrm>
              <a:off x="1247675" y="3978863"/>
              <a:ext cx="0" cy="161400"/>
            </a:xfrm>
            <a:prstGeom prst="straightConnector1">
              <a:avLst/>
            </a:prstGeom>
            <a:noFill/>
            <a:ln w="9525" cap="flat" cmpd="sng">
              <a:solidFill>
                <a:schemeClr val="dk1"/>
              </a:solidFill>
              <a:prstDash val="solid"/>
              <a:round/>
              <a:headEnd type="none" w="med" len="med"/>
              <a:tailEnd type="none" w="med" len="med"/>
            </a:ln>
          </p:spPr>
        </p:cxnSp>
        <p:cxnSp>
          <p:nvCxnSpPr>
            <p:cNvPr id="617" name="Google Shape;617;p19"/>
            <p:cNvCxnSpPr/>
            <p:nvPr/>
          </p:nvCxnSpPr>
          <p:spPr>
            <a:xfrm>
              <a:off x="1247675" y="4786588"/>
              <a:ext cx="0" cy="161400"/>
            </a:xfrm>
            <a:prstGeom prst="straightConnector1">
              <a:avLst/>
            </a:prstGeom>
            <a:noFill/>
            <a:ln w="9525" cap="flat" cmpd="sng">
              <a:solidFill>
                <a:schemeClr val="dk1"/>
              </a:solidFill>
              <a:prstDash val="solid"/>
              <a:round/>
              <a:headEnd type="none" w="med" len="med"/>
              <a:tailEnd type="none" w="med" len="med"/>
            </a:ln>
          </p:spPr>
        </p:cxnSp>
        <p:cxnSp>
          <p:nvCxnSpPr>
            <p:cNvPr id="618" name="Google Shape;618;p19"/>
            <p:cNvCxnSpPr/>
            <p:nvPr/>
          </p:nvCxnSpPr>
          <p:spPr>
            <a:xfrm>
              <a:off x="1651540" y="4382716"/>
              <a:ext cx="0" cy="161400"/>
            </a:xfrm>
            <a:prstGeom prst="straightConnector1">
              <a:avLst/>
            </a:prstGeom>
            <a:noFill/>
            <a:ln w="9525" cap="flat" cmpd="sng">
              <a:solidFill>
                <a:schemeClr val="dk1"/>
              </a:solidFill>
              <a:prstDash val="solid"/>
              <a:round/>
              <a:headEnd type="none" w="med" len="med"/>
              <a:tailEnd type="none" w="med" len="med"/>
            </a:ln>
          </p:spPr>
        </p:cxnSp>
        <p:cxnSp>
          <p:nvCxnSpPr>
            <p:cNvPr id="619" name="Google Shape;619;p19"/>
            <p:cNvCxnSpPr/>
            <p:nvPr/>
          </p:nvCxnSpPr>
          <p:spPr>
            <a:xfrm>
              <a:off x="843815" y="4382716"/>
              <a:ext cx="0" cy="161400"/>
            </a:xfrm>
            <a:prstGeom prst="straightConnector1">
              <a:avLst/>
            </a:prstGeom>
            <a:noFill/>
            <a:ln w="9525" cap="flat" cmpd="sng">
              <a:solidFill>
                <a:schemeClr val="dk1"/>
              </a:solidFill>
              <a:prstDash val="solid"/>
              <a:round/>
              <a:headEnd type="none" w="med" len="med"/>
              <a:tailEnd type="none" w="med" len="med"/>
            </a:ln>
          </p:spPr>
        </p:cxnSp>
        <p:cxnSp>
          <p:nvCxnSpPr>
            <p:cNvPr id="620" name="Google Shape;620;p19"/>
            <p:cNvCxnSpPr/>
            <p:nvPr/>
          </p:nvCxnSpPr>
          <p:spPr>
            <a:xfrm rot="10800000">
              <a:off x="1533249" y="4668274"/>
              <a:ext cx="0" cy="161433"/>
            </a:xfrm>
            <a:prstGeom prst="straightConnector1">
              <a:avLst/>
            </a:prstGeom>
            <a:noFill/>
            <a:ln w="9525" cap="flat" cmpd="sng">
              <a:solidFill>
                <a:schemeClr val="dk1"/>
              </a:solidFill>
              <a:prstDash val="solid"/>
              <a:round/>
              <a:headEnd type="none" w="med" len="med"/>
              <a:tailEnd type="none" w="med" len="med"/>
            </a:ln>
          </p:spPr>
        </p:cxnSp>
        <p:cxnSp>
          <p:nvCxnSpPr>
            <p:cNvPr id="621" name="Google Shape;621;p19"/>
            <p:cNvCxnSpPr/>
            <p:nvPr/>
          </p:nvCxnSpPr>
          <p:spPr>
            <a:xfrm rot="10800000">
              <a:off x="962101" y="4097126"/>
              <a:ext cx="0" cy="161433"/>
            </a:xfrm>
            <a:prstGeom prst="straightConnector1">
              <a:avLst/>
            </a:prstGeom>
            <a:noFill/>
            <a:ln w="9525" cap="flat" cmpd="sng">
              <a:solidFill>
                <a:schemeClr val="dk1"/>
              </a:solidFill>
              <a:prstDash val="solid"/>
              <a:round/>
              <a:headEnd type="none" w="med" len="med"/>
              <a:tailEnd type="none" w="med" len="med"/>
            </a:ln>
          </p:spPr>
        </p:cxnSp>
        <p:cxnSp>
          <p:nvCxnSpPr>
            <p:cNvPr id="622" name="Google Shape;622;p19"/>
            <p:cNvCxnSpPr/>
            <p:nvPr/>
          </p:nvCxnSpPr>
          <p:spPr>
            <a:xfrm>
              <a:off x="1533249" y="4097126"/>
              <a:ext cx="0" cy="161433"/>
            </a:xfrm>
            <a:prstGeom prst="straightConnector1">
              <a:avLst/>
            </a:prstGeom>
            <a:noFill/>
            <a:ln w="9525" cap="flat" cmpd="sng">
              <a:solidFill>
                <a:schemeClr val="dk1"/>
              </a:solidFill>
              <a:prstDash val="solid"/>
              <a:round/>
              <a:headEnd type="none" w="med" len="med"/>
              <a:tailEnd type="none" w="med" len="med"/>
            </a:ln>
          </p:spPr>
        </p:cxnSp>
        <p:cxnSp>
          <p:nvCxnSpPr>
            <p:cNvPr id="623" name="Google Shape;623;p19"/>
            <p:cNvCxnSpPr/>
            <p:nvPr/>
          </p:nvCxnSpPr>
          <p:spPr>
            <a:xfrm>
              <a:off x="962101" y="4668274"/>
              <a:ext cx="0" cy="161433"/>
            </a:xfrm>
            <a:prstGeom prst="straightConnector1">
              <a:avLst/>
            </a:prstGeom>
            <a:noFill/>
            <a:ln w="9525" cap="flat" cmpd="sng">
              <a:solidFill>
                <a:schemeClr val="dk1"/>
              </a:solidFill>
              <a:prstDash val="solid"/>
              <a:round/>
              <a:headEnd type="none" w="med" len="med"/>
              <a:tailEnd type="none" w="med" len="med"/>
            </a:ln>
          </p:spPr>
        </p:cxnSp>
        <p:sp>
          <p:nvSpPr>
            <p:cNvPr id="624" name="Google Shape;624;p19"/>
            <p:cNvSpPr/>
            <p:nvPr/>
          </p:nvSpPr>
          <p:spPr>
            <a:xfrm>
              <a:off x="1228300" y="4444050"/>
              <a:ext cx="38700" cy="3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5" name="Google Shape;625;p19"/>
            <p:cNvCxnSpPr>
              <a:stCxn id="624" idx="0"/>
            </p:cNvCxnSpPr>
            <p:nvPr/>
          </p:nvCxnSpPr>
          <p:spPr>
            <a:xfrm rot="10800000">
              <a:off x="1247650" y="4198650"/>
              <a:ext cx="0" cy="245400"/>
            </a:xfrm>
            <a:prstGeom prst="straightConnector1">
              <a:avLst/>
            </a:prstGeom>
            <a:noFill/>
            <a:ln w="9525" cap="flat" cmpd="sng">
              <a:solidFill>
                <a:schemeClr val="dk1"/>
              </a:solidFill>
              <a:prstDash val="solid"/>
              <a:round/>
              <a:headEnd type="none" w="med" len="med"/>
              <a:tailEnd type="stealth" w="med" len="med"/>
            </a:ln>
          </p:spPr>
        </p:cxnSp>
        <p:cxnSp>
          <p:nvCxnSpPr>
            <p:cNvPr id="626" name="Google Shape;626;p19"/>
            <p:cNvCxnSpPr>
              <a:stCxn id="624" idx="6"/>
            </p:cNvCxnSpPr>
            <p:nvPr/>
          </p:nvCxnSpPr>
          <p:spPr>
            <a:xfrm>
              <a:off x="1267000" y="4463400"/>
              <a:ext cx="222900" cy="0"/>
            </a:xfrm>
            <a:prstGeom prst="straightConnector1">
              <a:avLst/>
            </a:prstGeom>
            <a:noFill/>
            <a:ln w="9525" cap="flat" cmpd="sng">
              <a:solidFill>
                <a:schemeClr val="dk1"/>
              </a:solidFill>
              <a:prstDash val="solid"/>
              <a:round/>
              <a:headEnd type="none" w="med" len="med"/>
              <a:tailEnd type="stealth" w="med" len="med"/>
            </a:ln>
          </p:spPr>
        </p:cxnSp>
      </p:grpSp>
      <p:grpSp>
        <p:nvGrpSpPr>
          <p:cNvPr id="627" name="Google Shape;627;p19"/>
          <p:cNvGrpSpPr/>
          <p:nvPr/>
        </p:nvGrpSpPr>
        <p:grpSpPr>
          <a:xfrm rot="5400000" flipH="1">
            <a:off x="8308300" y="2418425"/>
            <a:ext cx="717533" cy="1110383"/>
            <a:chOff x="115175" y="-232625"/>
            <a:chExt cx="717533" cy="1110383"/>
          </a:xfrm>
        </p:grpSpPr>
        <p:sp>
          <p:nvSpPr>
            <p:cNvPr id="628" name="Google Shape;628;p19"/>
            <p:cNvSpPr/>
            <p:nvPr/>
          </p:nvSpPr>
          <p:spPr>
            <a:xfrm>
              <a:off x="115175" y="180444"/>
              <a:ext cx="717533" cy="697314"/>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9"/>
            <p:cNvSpPr/>
            <p:nvPr/>
          </p:nvSpPr>
          <p:spPr>
            <a:xfrm>
              <a:off x="122896" y="-232625"/>
              <a:ext cx="630573" cy="103174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9"/>
            <p:cNvSpPr/>
            <p:nvPr/>
          </p:nvSpPr>
          <p:spPr>
            <a:xfrm>
              <a:off x="490357" y="533382"/>
              <a:ext cx="268797" cy="306878"/>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9"/>
            <p:cNvSpPr/>
            <p:nvPr/>
          </p:nvSpPr>
          <p:spPr>
            <a:xfrm>
              <a:off x="652756" y="702392"/>
              <a:ext cx="125303" cy="127332"/>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9"/>
            <p:cNvSpPr/>
            <p:nvPr/>
          </p:nvSpPr>
          <p:spPr>
            <a:xfrm>
              <a:off x="440891" y="491179"/>
              <a:ext cx="99261" cy="90231"/>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9"/>
            <p:cNvSpPr/>
            <p:nvPr/>
          </p:nvSpPr>
          <p:spPr>
            <a:xfrm>
              <a:off x="504620" y="554974"/>
              <a:ext cx="99327" cy="90428"/>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9"/>
            <p:cNvSpPr/>
            <p:nvPr/>
          </p:nvSpPr>
          <p:spPr>
            <a:xfrm>
              <a:off x="569528" y="619882"/>
              <a:ext cx="99327" cy="90231"/>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0"/>
        <p:cNvGrpSpPr/>
        <p:nvPr/>
      </p:nvGrpSpPr>
      <p:grpSpPr>
        <a:xfrm>
          <a:off x="0" y="0"/>
          <a:ext cx="0" cy="0"/>
          <a:chOff x="0" y="0"/>
          <a:chExt cx="0" cy="0"/>
        </a:xfrm>
      </p:grpSpPr>
      <p:sp>
        <p:nvSpPr>
          <p:cNvPr id="31" name="Google Shape;31;p3"/>
          <p:cNvSpPr txBox="1">
            <a:spLocks noGrp="1"/>
          </p:cNvSpPr>
          <p:nvPr>
            <p:ph type="title"/>
          </p:nvPr>
        </p:nvSpPr>
        <p:spPr>
          <a:xfrm>
            <a:off x="3352888" y="1863602"/>
            <a:ext cx="4904400" cy="1416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 name="Google Shape;32;p3"/>
          <p:cNvSpPr txBox="1">
            <a:spLocks noGrp="1"/>
          </p:cNvSpPr>
          <p:nvPr>
            <p:ph type="title" idx="2" hasCustomPrompt="1"/>
          </p:nvPr>
        </p:nvSpPr>
        <p:spPr>
          <a:xfrm>
            <a:off x="886700" y="2074402"/>
            <a:ext cx="1724400" cy="1019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33" name="Google Shape;33;p3"/>
          <p:cNvGrpSpPr/>
          <p:nvPr/>
        </p:nvGrpSpPr>
        <p:grpSpPr>
          <a:xfrm rot="-5400000" flipH="1">
            <a:off x="196425" y="-15687"/>
            <a:ext cx="717533" cy="1110383"/>
            <a:chOff x="115175" y="-232625"/>
            <a:chExt cx="717533" cy="1110383"/>
          </a:xfrm>
        </p:grpSpPr>
        <p:sp>
          <p:nvSpPr>
            <p:cNvPr id="34" name="Google Shape;34;p3"/>
            <p:cNvSpPr/>
            <p:nvPr/>
          </p:nvSpPr>
          <p:spPr>
            <a:xfrm>
              <a:off x="115175" y="180444"/>
              <a:ext cx="717533" cy="697314"/>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22896" y="-232625"/>
              <a:ext cx="630573" cy="103174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490357" y="533382"/>
              <a:ext cx="268797" cy="306878"/>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652756" y="702392"/>
              <a:ext cx="125303" cy="127332"/>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40891" y="491179"/>
              <a:ext cx="99261" cy="90231"/>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504620" y="554974"/>
              <a:ext cx="99327" cy="90428"/>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69528" y="619882"/>
              <a:ext cx="99327" cy="90231"/>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rot="-5400000" flipH="1">
            <a:off x="196425" y="931138"/>
            <a:ext cx="717533" cy="1110383"/>
            <a:chOff x="115175" y="-232625"/>
            <a:chExt cx="717533" cy="1110383"/>
          </a:xfrm>
        </p:grpSpPr>
        <p:sp>
          <p:nvSpPr>
            <p:cNvPr id="42" name="Google Shape;42;p3"/>
            <p:cNvSpPr/>
            <p:nvPr/>
          </p:nvSpPr>
          <p:spPr>
            <a:xfrm>
              <a:off x="115175" y="180444"/>
              <a:ext cx="717533" cy="697314"/>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122896" y="-232625"/>
              <a:ext cx="630573" cy="103174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490357" y="533382"/>
              <a:ext cx="268797" cy="306878"/>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652756" y="702392"/>
              <a:ext cx="125303" cy="127332"/>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40891" y="491179"/>
              <a:ext cx="99261" cy="90231"/>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04620" y="554974"/>
              <a:ext cx="99327" cy="90428"/>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69528" y="619882"/>
              <a:ext cx="99327" cy="90231"/>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rot="5400000" flipH="1">
            <a:off x="8136117" y="4135629"/>
            <a:ext cx="1008038" cy="1007730"/>
          </a:xfrm>
          <a:custGeom>
            <a:avLst/>
            <a:gdLst/>
            <a:ahLst/>
            <a:cxnLst/>
            <a:rect l="l" t="t" r="r" b="b"/>
            <a:pathLst>
              <a:path w="18901" h="18897" extrusionOk="0">
                <a:moveTo>
                  <a:pt x="0" y="0"/>
                </a:moveTo>
                <a:lnTo>
                  <a:pt x="0" y="18896"/>
                </a:lnTo>
                <a:cubicBezTo>
                  <a:pt x="10436" y="18896"/>
                  <a:pt x="18901" y="10436"/>
                  <a:pt x="18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flipH="1">
            <a:off x="8352291" y="4078539"/>
            <a:ext cx="456004" cy="436266"/>
            <a:chOff x="6102675" y="237964"/>
            <a:chExt cx="456004" cy="436266"/>
          </a:xfrm>
        </p:grpSpPr>
        <p:sp>
          <p:nvSpPr>
            <p:cNvPr id="51" name="Google Shape;51;p3"/>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5"/>
        <p:cNvGrpSpPr/>
        <p:nvPr/>
      </p:nvGrpSpPr>
      <p:grpSpPr>
        <a:xfrm>
          <a:off x="0" y="0"/>
          <a:ext cx="0" cy="0"/>
          <a:chOff x="0" y="0"/>
          <a:chExt cx="0" cy="0"/>
        </a:xfrm>
      </p:grpSpPr>
      <p:sp>
        <p:nvSpPr>
          <p:cNvPr id="56" name="Google Shape;56;p4"/>
          <p:cNvSpPr txBox="1">
            <a:spLocks noGrp="1"/>
          </p:cNvSpPr>
          <p:nvPr>
            <p:ph type="title"/>
          </p:nvPr>
        </p:nvSpPr>
        <p:spPr>
          <a:xfrm>
            <a:off x="800100" y="539500"/>
            <a:ext cx="7543800" cy="75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 name="Google Shape;57;p4"/>
          <p:cNvSpPr txBox="1">
            <a:spLocks noGrp="1"/>
          </p:cNvSpPr>
          <p:nvPr>
            <p:ph type="body" idx="1"/>
          </p:nvPr>
        </p:nvSpPr>
        <p:spPr>
          <a:xfrm>
            <a:off x="800100" y="1392225"/>
            <a:ext cx="7543800" cy="3211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Char char="●"/>
              <a:defRPr/>
            </a:lvl1pPr>
            <a:lvl2pPr marL="914400" lvl="1" indent="-304800" rtl="0">
              <a:lnSpc>
                <a:spcPct val="100000"/>
              </a:lnSpc>
              <a:spcBef>
                <a:spcPts val="0"/>
              </a:spcBef>
              <a:spcAft>
                <a:spcPts val="0"/>
              </a:spcAft>
              <a:buSzPts val="1200"/>
              <a:buFont typeface="Nunito Light"/>
              <a:buChar char="○"/>
              <a:defRPr sz="1200"/>
            </a:lvl2pPr>
            <a:lvl3pPr marL="1371600" lvl="2" indent="-304800" rtl="0">
              <a:lnSpc>
                <a:spcPct val="100000"/>
              </a:lnSpc>
              <a:spcBef>
                <a:spcPts val="0"/>
              </a:spcBef>
              <a:spcAft>
                <a:spcPts val="0"/>
              </a:spcAft>
              <a:buSzPts val="1200"/>
              <a:buFont typeface="Nunito Light"/>
              <a:buChar char="■"/>
              <a:defRPr sz="1200"/>
            </a:lvl3pPr>
            <a:lvl4pPr marL="1828800" lvl="3" indent="-304800" rtl="0">
              <a:lnSpc>
                <a:spcPct val="100000"/>
              </a:lnSpc>
              <a:spcBef>
                <a:spcPts val="0"/>
              </a:spcBef>
              <a:spcAft>
                <a:spcPts val="0"/>
              </a:spcAft>
              <a:buSzPts val="1200"/>
              <a:buFont typeface="Nunito Light"/>
              <a:buChar char="●"/>
              <a:defRPr sz="1200"/>
            </a:lvl4pPr>
            <a:lvl5pPr marL="2286000" lvl="4" indent="-304800" rtl="0">
              <a:lnSpc>
                <a:spcPct val="100000"/>
              </a:lnSpc>
              <a:spcBef>
                <a:spcPts val="0"/>
              </a:spcBef>
              <a:spcAft>
                <a:spcPts val="0"/>
              </a:spcAft>
              <a:buSzPts val="1200"/>
              <a:buFont typeface="Nunito Light"/>
              <a:buChar char="○"/>
              <a:defRPr sz="1200"/>
            </a:lvl5pPr>
            <a:lvl6pPr marL="2743200" lvl="5" indent="-304800" rtl="0">
              <a:lnSpc>
                <a:spcPct val="100000"/>
              </a:lnSpc>
              <a:spcBef>
                <a:spcPts val="0"/>
              </a:spcBef>
              <a:spcAft>
                <a:spcPts val="0"/>
              </a:spcAft>
              <a:buSzPts val="1200"/>
              <a:buFont typeface="Nunito Light"/>
              <a:buChar char="■"/>
              <a:defRPr sz="1200"/>
            </a:lvl6pPr>
            <a:lvl7pPr marL="3200400" lvl="6" indent="-304800" rtl="0">
              <a:lnSpc>
                <a:spcPct val="100000"/>
              </a:lnSpc>
              <a:spcBef>
                <a:spcPts val="0"/>
              </a:spcBef>
              <a:spcAft>
                <a:spcPts val="0"/>
              </a:spcAft>
              <a:buSzPts val="1200"/>
              <a:buFont typeface="Nunito Light"/>
              <a:buChar char="●"/>
              <a:defRPr sz="1200"/>
            </a:lvl7pPr>
            <a:lvl8pPr marL="3657600" lvl="7" indent="-304800" rtl="0">
              <a:lnSpc>
                <a:spcPct val="100000"/>
              </a:lnSpc>
              <a:spcBef>
                <a:spcPts val="0"/>
              </a:spcBef>
              <a:spcAft>
                <a:spcPts val="0"/>
              </a:spcAft>
              <a:buSzPts val="1200"/>
              <a:buFont typeface="Nunito Light"/>
              <a:buChar char="○"/>
              <a:defRPr sz="1200"/>
            </a:lvl8pPr>
            <a:lvl9pPr marL="4114800" lvl="8" indent="-304800" rtl="0">
              <a:lnSpc>
                <a:spcPct val="100000"/>
              </a:lnSpc>
              <a:spcBef>
                <a:spcPts val="0"/>
              </a:spcBef>
              <a:spcAft>
                <a:spcPts val="0"/>
              </a:spcAft>
              <a:buSzPts val="1200"/>
              <a:buFont typeface="Nunito Light"/>
              <a:buChar char="■"/>
              <a:defRPr sz="1200"/>
            </a:lvl9pPr>
          </a:lstStyle>
          <a:p>
            <a:endParaRPr/>
          </a:p>
        </p:txBody>
      </p:sp>
      <p:grpSp>
        <p:nvGrpSpPr>
          <p:cNvPr id="58" name="Google Shape;58;p4"/>
          <p:cNvGrpSpPr/>
          <p:nvPr/>
        </p:nvGrpSpPr>
        <p:grpSpPr>
          <a:xfrm flipH="1">
            <a:off x="8179775" y="-15687"/>
            <a:ext cx="717533" cy="1110383"/>
            <a:chOff x="115175" y="-232625"/>
            <a:chExt cx="717533" cy="1110383"/>
          </a:xfrm>
        </p:grpSpPr>
        <p:sp>
          <p:nvSpPr>
            <p:cNvPr id="59" name="Google Shape;59;p4"/>
            <p:cNvSpPr/>
            <p:nvPr/>
          </p:nvSpPr>
          <p:spPr>
            <a:xfrm>
              <a:off x="115175" y="180444"/>
              <a:ext cx="717533" cy="697314"/>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122896" y="-232625"/>
              <a:ext cx="630573" cy="103174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490357" y="533382"/>
              <a:ext cx="268797" cy="306878"/>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652756" y="702392"/>
              <a:ext cx="125303" cy="127332"/>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440891" y="491179"/>
              <a:ext cx="99261" cy="90231"/>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504620" y="554974"/>
              <a:ext cx="99327" cy="90428"/>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569528" y="619882"/>
              <a:ext cx="99327" cy="90231"/>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5"/>
          <p:cNvSpPr txBox="1">
            <a:spLocks noGrp="1"/>
          </p:cNvSpPr>
          <p:nvPr>
            <p:ph type="body" idx="1"/>
          </p:nvPr>
        </p:nvSpPr>
        <p:spPr>
          <a:xfrm>
            <a:off x="720000" y="1958175"/>
            <a:ext cx="3617100" cy="2478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Char char="●"/>
              <a:defRPr sz="1400"/>
            </a:lvl1pPr>
            <a:lvl2pPr marL="914400" lvl="1" indent="-292100" rtl="0">
              <a:lnSpc>
                <a:spcPct val="100000"/>
              </a:lnSpc>
              <a:spcBef>
                <a:spcPts val="300"/>
              </a:spcBef>
              <a:spcAft>
                <a:spcPts val="0"/>
              </a:spcAft>
              <a:buSzPts val="1000"/>
              <a:buFont typeface="Courier New"/>
              <a:buChar char="o"/>
              <a:defRPr/>
            </a:lvl2pPr>
            <a:lvl3pPr marL="1371600" lvl="2" indent="-292100" rtl="0">
              <a:lnSpc>
                <a:spcPct val="100000"/>
              </a:lnSpc>
              <a:spcBef>
                <a:spcPts val="0"/>
              </a:spcBef>
              <a:spcAft>
                <a:spcPts val="0"/>
              </a:spcAft>
              <a:buSzPts val="1000"/>
              <a:buFont typeface="Noto Sans Symbols"/>
              <a:buChar char="▪"/>
              <a:defRPr/>
            </a:lvl3pPr>
            <a:lvl4pPr marL="1828800" lvl="3" indent="-292100" rtl="0">
              <a:lnSpc>
                <a:spcPct val="100000"/>
              </a:lnSpc>
              <a:spcBef>
                <a:spcPts val="0"/>
              </a:spcBef>
              <a:spcAft>
                <a:spcPts val="0"/>
              </a:spcAft>
              <a:buSzPts val="1000"/>
              <a:buFont typeface="Noto Sans Symbols"/>
              <a:buChar char="▪"/>
              <a:defRPr/>
            </a:lvl4pPr>
            <a:lvl5pPr marL="2286000" lvl="4" indent="-292100" rtl="0">
              <a:lnSpc>
                <a:spcPct val="100000"/>
              </a:lnSpc>
              <a:spcBef>
                <a:spcPts val="0"/>
              </a:spcBef>
              <a:spcAft>
                <a:spcPts val="0"/>
              </a:spcAft>
              <a:buSzPts val="1000"/>
              <a:buFont typeface="Noto Sans Symbols"/>
              <a:buChar char="▪"/>
              <a:defRPr/>
            </a:lvl5pPr>
            <a:lvl6pPr marL="2743200" lvl="5" indent="-292100" rtl="0">
              <a:lnSpc>
                <a:spcPct val="100000"/>
              </a:lnSpc>
              <a:spcBef>
                <a:spcPts val="0"/>
              </a:spcBef>
              <a:spcAft>
                <a:spcPts val="0"/>
              </a:spcAft>
              <a:buSzPts val="1000"/>
              <a:buFont typeface="Noto Sans Symbols"/>
              <a:buChar char="▪"/>
              <a:defRPr/>
            </a:lvl6pPr>
            <a:lvl7pPr marL="3200400" lvl="6" indent="-292100" rtl="0">
              <a:lnSpc>
                <a:spcPct val="100000"/>
              </a:lnSpc>
              <a:spcBef>
                <a:spcPts val="0"/>
              </a:spcBef>
              <a:spcAft>
                <a:spcPts val="0"/>
              </a:spcAft>
              <a:buSzPts val="1000"/>
              <a:buFont typeface="Noto Sans Symbols"/>
              <a:buChar char="▪"/>
              <a:defRPr/>
            </a:lvl7pPr>
            <a:lvl8pPr marL="3657600" lvl="7" indent="-292100" rtl="0">
              <a:lnSpc>
                <a:spcPct val="100000"/>
              </a:lnSpc>
              <a:spcBef>
                <a:spcPts val="0"/>
              </a:spcBef>
              <a:spcAft>
                <a:spcPts val="0"/>
              </a:spcAft>
              <a:buSzPts val="1000"/>
              <a:buFont typeface="Noto Sans Symbols"/>
              <a:buChar char="▪"/>
              <a:defRPr/>
            </a:lvl8pPr>
            <a:lvl9pPr marL="4114800" lvl="8" indent="-292100" rtl="0">
              <a:lnSpc>
                <a:spcPct val="100000"/>
              </a:lnSpc>
              <a:spcBef>
                <a:spcPts val="0"/>
              </a:spcBef>
              <a:spcAft>
                <a:spcPts val="0"/>
              </a:spcAft>
              <a:buSzPts val="1000"/>
              <a:buFont typeface="Noto Sans Symbols"/>
              <a:buChar char="▪"/>
              <a:defRPr/>
            </a:lvl9pPr>
          </a:lstStyle>
          <a:p>
            <a:endParaRPr/>
          </a:p>
        </p:txBody>
      </p:sp>
      <p:sp>
        <p:nvSpPr>
          <p:cNvPr id="68" name="Google Shape;68;p5"/>
          <p:cNvSpPr txBox="1">
            <a:spLocks noGrp="1"/>
          </p:cNvSpPr>
          <p:nvPr>
            <p:ph type="body" idx="2"/>
          </p:nvPr>
        </p:nvSpPr>
        <p:spPr>
          <a:xfrm>
            <a:off x="4578775" y="1958175"/>
            <a:ext cx="3617100" cy="2478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2"/>
              </a:buClr>
              <a:buSzPts val="1400"/>
              <a:buChar char="●"/>
              <a:defRPr sz="1400"/>
            </a:lvl1pPr>
            <a:lvl2pPr marL="914400" lvl="1" indent="-292100" rtl="0">
              <a:lnSpc>
                <a:spcPct val="100000"/>
              </a:lnSpc>
              <a:spcBef>
                <a:spcPts val="300"/>
              </a:spcBef>
              <a:spcAft>
                <a:spcPts val="0"/>
              </a:spcAft>
              <a:buSzPts val="1000"/>
              <a:buFont typeface="Courier New"/>
              <a:buChar char="o"/>
              <a:defRPr/>
            </a:lvl2pPr>
            <a:lvl3pPr marL="1371600" lvl="2" indent="-292100" rtl="0">
              <a:lnSpc>
                <a:spcPct val="100000"/>
              </a:lnSpc>
              <a:spcBef>
                <a:spcPts val="0"/>
              </a:spcBef>
              <a:spcAft>
                <a:spcPts val="0"/>
              </a:spcAft>
              <a:buSzPts val="1000"/>
              <a:buFont typeface="Noto Sans Symbols"/>
              <a:buChar char="▪"/>
              <a:defRPr/>
            </a:lvl3pPr>
            <a:lvl4pPr marL="1828800" lvl="3" indent="-292100" rtl="0">
              <a:lnSpc>
                <a:spcPct val="100000"/>
              </a:lnSpc>
              <a:spcBef>
                <a:spcPts val="0"/>
              </a:spcBef>
              <a:spcAft>
                <a:spcPts val="0"/>
              </a:spcAft>
              <a:buSzPts val="1000"/>
              <a:buFont typeface="Noto Sans Symbols"/>
              <a:buChar char="▪"/>
              <a:defRPr/>
            </a:lvl4pPr>
            <a:lvl5pPr marL="2286000" lvl="4" indent="-292100" rtl="0">
              <a:lnSpc>
                <a:spcPct val="100000"/>
              </a:lnSpc>
              <a:spcBef>
                <a:spcPts val="0"/>
              </a:spcBef>
              <a:spcAft>
                <a:spcPts val="0"/>
              </a:spcAft>
              <a:buSzPts val="1000"/>
              <a:buFont typeface="Noto Sans Symbols"/>
              <a:buChar char="▪"/>
              <a:defRPr/>
            </a:lvl5pPr>
            <a:lvl6pPr marL="2743200" lvl="5" indent="-292100" rtl="0">
              <a:lnSpc>
                <a:spcPct val="100000"/>
              </a:lnSpc>
              <a:spcBef>
                <a:spcPts val="0"/>
              </a:spcBef>
              <a:spcAft>
                <a:spcPts val="0"/>
              </a:spcAft>
              <a:buSzPts val="1000"/>
              <a:buFont typeface="Noto Sans Symbols"/>
              <a:buChar char="▪"/>
              <a:defRPr/>
            </a:lvl6pPr>
            <a:lvl7pPr marL="3200400" lvl="6" indent="-292100" rtl="0">
              <a:lnSpc>
                <a:spcPct val="100000"/>
              </a:lnSpc>
              <a:spcBef>
                <a:spcPts val="0"/>
              </a:spcBef>
              <a:spcAft>
                <a:spcPts val="0"/>
              </a:spcAft>
              <a:buSzPts val="1000"/>
              <a:buFont typeface="Noto Sans Symbols"/>
              <a:buChar char="▪"/>
              <a:defRPr/>
            </a:lvl7pPr>
            <a:lvl8pPr marL="3657600" lvl="7" indent="-292100" rtl="0">
              <a:lnSpc>
                <a:spcPct val="100000"/>
              </a:lnSpc>
              <a:spcBef>
                <a:spcPts val="0"/>
              </a:spcBef>
              <a:spcAft>
                <a:spcPts val="0"/>
              </a:spcAft>
              <a:buSzPts val="1000"/>
              <a:buFont typeface="Noto Sans Symbols"/>
              <a:buChar char="▪"/>
              <a:defRPr/>
            </a:lvl8pPr>
            <a:lvl9pPr marL="4114800" lvl="8" indent="-292100" rtl="0">
              <a:lnSpc>
                <a:spcPct val="100000"/>
              </a:lnSpc>
              <a:spcBef>
                <a:spcPts val="0"/>
              </a:spcBef>
              <a:spcAft>
                <a:spcPts val="0"/>
              </a:spcAft>
              <a:buSzPts val="1000"/>
              <a:buFont typeface="Noto Sans Symbols"/>
              <a:buChar char="▪"/>
              <a:defRPr/>
            </a:lvl9pPr>
          </a:lstStyle>
          <a:p>
            <a:endParaRPr/>
          </a:p>
        </p:txBody>
      </p:sp>
      <p:sp>
        <p:nvSpPr>
          <p:cNvPr id="69" name="Google Shape;69;p5"/>
          <p:cNvSpPr txBox="1">
            <a:spLocks noGrp="1"/>
          </p:cNvSpPr>
          <p:nvPr>
            <p:ph type="subTitle" idx="3"/>
          </p:nvPr>
        </p:nvSpPr>
        <p:spPr>
          <a:xfrm>
            <a:off x="720000" y="1291100"/>
            <a:ext cx="6080700" cy="58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0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5"/>
          <p:cNvSpPr txBox="1">
            <a:spLocks noGrp="1"/>
          </p:cNvSpPr>
          <p:nvPr>
            <p:ph type="title"/>
          </p:nvPr>
        </p:nvSpPr>
        <p:spPr>
          <a:xfrm>
            <a:off x="800100" y="539500"/>
            <a:ext cx="7543800" cy="75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1" name="Google Shape;71;p5"/>
          <p:cNvGrpSpPr/>
          <p:nvPr/>
        </p:nvGrpSpPr>
        <p:grpSpPr>
          <a:xfrm flipH="1">
            <a:off x="6980986" y="102310"/>
            <a:ext cx="2220023" cy="697983"/>
            <a:chOff x="-103089" y="145685"/>
            <a:chExt cx="2220023" cy="697983"/>
          </a:xfrm>
        </p:grpSpPr>
        <p:sp>
          <p:nvSpPr>
            <p:cNvPr id="72" name="Google Shape;72;p5"/>
            <p:cNvSpPr/>
            <p:nvPr/>
          </p:nvSpPr>
          <p:spPr>
            <a:xfrm>
              <a:off x="1520189" y="145685"/>
              <a:ext cx="596745" cy="697983"/>
            </a:xfrm>
            <a:custGeom>
              <a:avLst/>
              <a:gdLst/>
              <a:ahLst/>
              <a:cxnLst/>
              <a:rect l="l" t="t" r="r" b="b"/>
              <a:pathLst>
                <a:path w="10227" h="11962" extrusionOk="0">
                  <a:moveTo>
                    <a:pt x="2990" y="1"/>
                  </a:moveTo>
                  <a:cubicBezTo>
                    <a:pt x="1338" y="1"/>
                    <a:pt x="1" y="1338"/>
                    <a:pt x="1" y="2990"/>
                  </a:cubicBezTo>
                  <a:cubicBezTo>
                    <a:pt x="1" y="4642"/>
                    <a:pt x="1338" y="5979"/>
                    <a:pt x="2990" y="5979"/>
                  </a:cubicBezTo>
                  <a:cubicBezTo>
                    <a:pt x="1338" y="5979"/>
                    <a:pt x="1" y="7321"/>
                    <a:pt x="1" y="8973"/>
                  </a:cubicBezTo>
                  <a:cubicBezTo>
                    <a:pt x="1" y="10625"/>
                    <a:pt x="1338" y="11962"/>
                    <a:pt x="2990" y="11962"/>
                  </a:cubicBezTo>
                  <a:cubicBezTo>
                    <a:pt x="3409" y="11962"/>
                    <a:pt x="3807" y="11874"/>
                    <a:pt x="4170" y="11721"/>
                  </a:cubicBezTo>
                  <a:cubicBezTo>
                    <a:pt x="4436" y="11625"/>
                    <a:pt x="4733" y="11464"/>
                    <a:pt x="5044" y="11254"/>
                  </a:cubicBezTo>
                  <a:lnTo>
                    <a:pt x="3247" y="9458"/>
                  </a:lnTo>
                  <a:cubicBezTo>
                    <a:pt x="3051" y="9261"/>
                    <a:pt x="3051" y="8942"/>
                    <a:pt x="3247" y="8741"/>
                  </a:cubicBezTo>
                  <a:cubicBezTo>
                    <a:pt x="3346" y="8643"/>
                    <a:pt x="3475" y="8594"/>
                    <a:pt x="3604" y="8594"/>
                  </a:cubicBezTo>
                  <a:cubicBezTo>
                    <a:pt x="3734" y="8594"/>
                    <a:pt x="3864" y="8643"/>
                    <a:pt x="3964" y="8741"/>
                  </a:cubicBezTo>
                  <a:lnTo>
                    <a:pt x="5861" y="10638"/>
                  </a:lnTo>
                  <a:cubicBezTo>
                    <a:pt x="6433" y="10161"/>
                    <a:pt x="7023" y="9589"/>
                    <a:pt x="7583" y="9012"/>
                  </a:cubicBezTo>
                  <a:lnTo>
                    <a:pt x="6879" y="8308"/>
                  </a:lnTo>
                  <a:cubicBezTo>
                    <a:pt x="6682" y="8112"/>
                    <a:pt x="6682" y="7793"/>
                    <a:pt x="6879" y="7596"/>
                  </a:cubicBezTo>
                  <a:cubicBezTo>
                    <a:pt x="6980" y="7496"/>
                    <a:pt x="7110" y="7445"/>
                    <a:pt x="7239" y="7445"/>
                  </a:cubicBezTo>
                  <a:cubicBezTo>
                    <a:pt x="7368" y="7445"/>
                    <a:pt x="7497" y="7496"/>
                    <a:pt x="7596" y="7596"/>
                  </a:cubicBezTo>
                  <a:lnTo>
                    <a:pt x="8273" y="8273"/>
                  </a:lnTo>
                  <a:cubicBezTo>
                    <a:pt x="9387" y="7050"/>
                    <a:pt x="10226" y="5979"/>
                    <a:pt x="10226" y="5979"/>
                  </a:cubicBezTo>
                  <a:cubicBezTo>
                    <a:pt x="10226" y="5979"/>
                    <a:pt x="9357" y="4874"/>
                    <a:pt x="8212" y="3624"/>
                  </a:cubicBezTo>
                  <a:lnTo>
                    <a:pt x="7421" y="4410"/>
                  </a:lnTo>
                  <a:cubicBezTo>
                    <a:pt x="7323" y="4511"/>
                    <a:pt x="7194" y="4561"/>
                    <a:pt x="7064" y="4561"/>
                  </a:cubicBezTo>
                  <a:cubicBezTo>
                    <a:pt x="6935" y="4561"/>
                    <a:pt x="6805" y="4511"/>
                    <a:pt x="6704" y="4410"/>
                  </a:cubicBezTo>
                  <a:cubicBezTo>
                    <a:pt x="6508" y="4214"/>
                    <a:pt x="6508" y="3895"/>
                    <a:pt x="6704" y="3698"/>
                  </a:cubicBezTo>
                  <a:lnTo>
                    <a:pt x="7517" y="2885"/>
                  </a:lnTo>
                  <a:cubicBezTo>
                    <a:pt x="7019" y="2365"/>
                    <a:pt x="6490" y="1858"/>
                    <a:pt x="5974" y="1421"/>
                  </a:cubicBezTo>
                  <a:lnTo>
                    <a:pt x="3951" y="3444"/>
                  </a:lnTo>
                  <a:cubicBezTo>
                    <a:pt x="3853" y="3543"/>
                    <a:pt x="3724" y="3592"/>
                    <a:pt x="3595" y="3592"/>
                  </a:cubicBezTo>
                  <a:cubicBezTo>
                    <a:pt x="3466" y="3592"/>
                    <a:pt x="3337" y="3543"/>
                    <a:pt x="3239" y="3444"/>
                  </a:cubicBezTo>
                  <a:cubicBezTo>
                    <a:pt x="3038" y="3243"/>
                    <a:pt x="3038" y="2924"/>
                    <a:pt x="3239" y="2728"/>
                  </a:cubicBezTo>
                  <a:lnTo>
                    <a:pt x="5170" y="792"/>
                  </a:lnTo>
                  <a:cubicBezTo>
                    <a:pt x="4812" y="543"/>
                    <a:pt x="4475" y="350"/>
                    <a:pt x="4170" y="241"/>
                  </a:cubicBezTo>
                  <a:cubicBezTo>
                    <a:pt x="3807" y="84"/>
                    <a:pt x="3409" y="1"/>
                    <a:pt x="2990" y="1"/>
                  </a:cubicBezTo>
                  <a:close/>
                </a:path>
              </a:pathLst>
            </a:custGeom>
            <a:solidFill>
              <a:srgbClr val="F8D1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03089" y="490179"/>
              <a:ext cx="2146580" cy="8986"/>
            </a:xfrm>
            <a:custGeom>
              <a:avLst/>
              <a:gdLst/>
              <a:ahLst/>
              <a:cxnLst/>
              <a:rect l="l" t="t" r="r" b="b"/>
              <a:pathLst>
                <a:path w="36788" h="154" extrusionOk="0">
                  <a:moveTo>
                    <a:pt x="75" y="1"/>
                  </a:moveTo>
                  <a:cubicBezTo>
                    <a:pt x="31" y="1"/>
                    <a:pt x="1" y="36"/>
                    <a:pt x="1" y="80"/>
                  </a:cubicBezTo>
                  <a:cubicBezTo>
                    <a:pt x="1" y="119"/>
                    <a:pt x="31" y="154"/>
                    <a:pt x="75" y="154"/>
                  </a:cubicBezTo>
                  <a:lnTo>
                    <a:pt x="36714" y="154"/>
                  </a:lnTo>
                  <a:cubicBezTo>
                    <a:pt x="36753" y="154"/>
                    <a:pt x="36788" y="119"/>
                    <a:pt x="36788" y="80"/>
                  </a:cubicBezTo>
                  <a:cubicBezTo>
                    <a:pt x="36788" y="36"/>
                    <a:pt x="36753" y="1"/>
                    <a:pt x="3671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711925" y="304512"/>
              <a:ext cx="197456" cy="360661"/>
            </a:xfrm>
            <a:custGeom>
              <a:avLst/>
              <a:gdLst/>
              <a:ahLst/>
              <a:cxnLst/>
              <a:rect l="l" t="t" r="r" b="b"/>
              <a:pathLst>
                <a:path w="3384" h="6181" extrusionOk="0">
                  <a:moveTo>
                    <a:pt x="3299" y="0"/>
                  </a:moveTo>
                  <a:cubicBezTo>
                    <a:pt x="3279" y="0"/>
                    <a:pt x="3261" y="8"/>
                    <a:pt x="3248" y="23"/>
                  </a:cubicBezTo>
                  <a:lnTo>
                    <a:pt x="31" y="3240"/>
                  </a:lnTo>
                  <a:cubicBezTo>
                    <a:pt x="1" y="3266"/>
                    <a:pt x="1" y="3314"/>
                    <a:pt x="31" y="3345"/>
                  </a:cubicBezTo>
                  <a:lnTo>
                    <a:pt x="2841" y="6155"/>
                  </a:lnTo>
                  <a:cubicBezTo>
                    <a:pt x="2854" y="6172"/>
                    <a:pt x="2876" y="6181"/>
                    <a:pt x="2894" y="6181"/>
                  </a:cubicBezTo>
                  <a:cubicBezTo>
                    <a:pt x="2911" y="6181"/>
                    <a:pt x="2933" y="6172"/>
                    <a:pt x="2946" y="6155"/>
                  </a:cubicBezTo>
                  <a:cubicBezTo>
                    <a:pt x="2977" y="6128"/>
                    <a:pt x="2977" y="6080"/>
                    <a:pt x="2946" y="6050"/>
                  </a:cubicBezTo>
                  <a:lnTo>
                    <a:pt x="189" y="3292"/>
                  </a:lnTo>
                  <a:lnTo>
                    <a:pt x="3353" y="128"/>
                  </a:lnTo>
                  <a:cubicBezTo>
                    <a:pt x="3383" y="98"/>
                    <a:pt x="3383" y="50"/>
                    <a:pt x="3353" y="23"/>
                  </a:cubicBezTo>
                  <a:cubicBezTo>
                    <a:pt x="3337" y="8"/>
                    <a:pt x="3318" y="0"/>
                    <a:pt x="32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1917956" y="412050"/>
              <a:ext cx="85774" cy="159529"/>
            </a:xfrm>
            <a:custGeom>
              <a:avLst/>
              <a:gdLst/>
              <a:ahLst/>
              <a:cxnLst/>
              <a:rect l="l" t="t" r="r" b="b"/>
              <a:pathLst>
                <a:path w="1470" h="2734" extrusionOk="0">
                  <a:moveTo>
                    <a:pt x="1385" y="0"/>
                  </a:moveTo>
                  <a:cubicBezTo>
                    <a:pt x="1365" y="0"/>
                    <a:pt x="1347" y="7"/>
                    <a:pt x="1334" y="20"/>
                  </a:cubicBezTo>
                  <a:lnTo>
                    <a:pt x="27" y="1322"/>
                  </a:lnTo>
                  <a:cubicBezTo>
                    <a:pt x="1" y="1353"/>
                    <a:pt x="1" y="1401"/>
                    <a:pt x="27" y="1432"/>
                  </a:cubicBezTo>
                  <a:lnTo>
                    <a:pt x="1312" y="2712"/>
                  </a:lnTo>
                  <a:cubicBezTo>
                    <a:pt x="1325" y="2730"/>
                    <a:pt x="1347" y="2734"/>
                    <a:pt x="1364" y="2734"/>
                  </a:cubicBezTo>
                  <a:cubicBezTo>
                    <a:pt x="1382" y="2734"/>
                    <a:pt x="1404" y="2730"/>
                    <a:pt x="1417" y="2712"/>
                  </a:cubicBezTo>
                  <a:cubicBezTo>
                    <a:pt x="1447" y="2681"/>
                    <a:pt x="1447" y="2633"/>
                    <a:pt x="1417" y="2607"/>
                  </a:cubicBezTo>
                  <a:lnTo>
                    <a:pt x="189" y="1379"/>
                  </a:lnTo>
                  <a:lnTo>
                    <a:pt x="1439" y="129"/>
                  </a:lnTo>
                  <a:cubicBezTo>
                    <a:pt x="1469" y="99"/>
                    <a:pt x="1469" y="51"/>
                    <a:pt x="1439" y="20"/>
                  </a:cubicBezTo>
                  <a:cubicBezTo>
                    <a:pt x="1423" y="7"/>
                    <a:pt x="1404" y="0"/>
                    <a:pt x="13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1675982" y="454995"/>
              <a:ext cx="79356" cy="79356"/>
            </a:xfrm>
            <a:custGeom>
              <a:avLst/>
              <a:gdLst/>
              <a:ahLst/>
              <a:cxnLst/>
              <a:rect l="l" t="t" r="r" b="b"/>
              <a:pathLst>
                <a:path w="1360" h="1360" extrusionOk="0">
                  <a:moveTo>
                    <a:pt x="678" y="1"/>
                  </a:moveTo>
                  <a:cubicBezTo>
                    <a:pt x="302" y="1"/>
                    <a:pt x="1" y="307"/>
                    <a:pt x="1" y="683"/>
                  </a:cubicBezTo>
                  <a:cubicBezTo>
                    <a:pt x="1" y="1058"/>
                    <a:pt x="302" y="1360"/>
                    <a:pt x="678" y="1360"/>
                  </a:cubicBezTo>
                  <a:cubicBezTo>
                    <a:pt x="1054" y="1360"/>
                    <a:pt x="1360" y="1058"/>
                    <a:pt x="1360" y="683"/>
                  </a:cubicBezTo>
                  <a:cubicBezTo>
                    <a:pt x="1360" y="307"/>
                    <a:pt x="1054" y="1"/>
                    <a:pt x="678"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755278" y="454995"/>
              <a:ext cx="79356" cy="79356"/>
            </a:xfrm>
            <a:custGeom>
              <a:avLst/>
              <a:gdLst/>
              <a:ahLst/>
              <a:cxnLst/>
              <a:rect l="l" t="t" r="r" b="b"/>
              <a:pathLst>
                <a:path w="1360" h="1360" extrusionOk="0">
                  <a:moveTo>
                    <a:pt x="678" y="1"/>
                  </a:moveTo>
                  <a:cubicBezTo>
                    <a:pt x="302" y="1"/>
                    <a:pt x="1" y="307"/>
                    <a:pt x="1" y="683"/>
                  </a:cubicBezTo>
                  <a:cubicBezTo>
                    <a:pt x="1" y="1058"/>
                    <a:pt x="302" y="1360"/>
                    <a:pt x="678" y="1360"/>
                  </a:cubicBezTo>
                  <a:cubicBezTo>
                    <a:pt x="1058" y="1360"/>
                    <a:pt x="1360" y="1058"/>
                    <a:pt x="1360" y="683"/>
                  </a:cubicBezTo>
                  <a:cubicBezTo>
                    <a:pt x="1360" y="307"/>
                    <a:pt x="1058" y="1"/>
                    <a:pt x="678"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1835859" y="454995"/>
              <a:ext cx="79356" cy="79356"/>
            </a:xfrm>
            <a:custGeom>
              <a:avLst/>
              <a:gdLst/>
              <a:ahLst/>
              <a:cxnLst/>
              <a:rect l="l" t="t" r="r" b="b"/>
              <a:pathLst>
                <a:path w="1360" h="1360" extrusionOk="0">
                  <a:moveTo>
                    <a:pt x="682" y="1"/>
                  </a:moveTo>
                  <a:cubicBezTo>
                    <a:pt x="307" y="1"/>
                    <a:pt x="1" y="307"/>
                    <a:pt x="1" y="683"/>
                  </a:cubicBezTo>
                  <a:cubicBezTo>
                    <a:pt x="1" y="1058"/>
                    <a:pt x="307" y="1360"/>
                    <a:pt x="682" y="1360"/>
                  </a:cubicBezTo>
                  <a:cubicBezTo>
                    <a:pt x="1058" y="1360"/>
                    <a:pt x="1360" y="1058"/>
                    <a:pt x="1360" y="683"/>
                  </a:cubicBezTo>
                  <a:cubicBezTo>
                    <a:pt x="1360" y="307"/>
                    <a:pt x="1058" y="1"/>
                    <a:pt x="682"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5"/>
          <p:cNvGrpSpPr/>
          <p:nvPr/>
        </p:nvGrpSpPr>
        <p:grpSpPr>
          <a:xfrm rot="-5400000" flipH="1">
            <a:off x="-425151" y="3952854"/>
            <a:ext cx="1495917" cy="645608"/>
            <a:chOff x="-1989784" y="-8250"/>
            <a:chExt cx="1698748" cy="792936"/>
          </a:xfrm>
        </p:grpSpPr>
        <p:sp>
          <p:nvSpPr>
            <p:cNvPr id="80" name="Google Shape;80;p5"/>
            <p:cNvSpPr/>
            <p:nvPr/>
          </p:nvSpPr>
          <p:spPr>
            <a:xfrm>
              <a:off x="-1989784" y="75175"/>
              <a:ext cx="731820" cy="709510"/>
            </a:xfrm>
            <a:custGeom>
              <a:avLst/>
              <a:gdLst/>
              <a:ahLst/>
              <a:cxnLst/>
              <a:rect l="l" t="t" r="r" b="b"/>
              <a:pathLst>
                <a:path w="12465" h="12085" extrusionOk="0">
                  <a:moveTo>
                    <a:pt x="10353" y="0"/>
                  </a:moveTo>
                  <a:cubicBezTo>
                    <a:pt x="9862" y="0"/>
                    <a:pt x="9370" y="188"/>
                    <a:pt x="8994" y="564"/>
                  </a:cubicBezTo>
                  <a:lnTo>
                    <a:pt x="752" y="8806"/>
                  </a:lnTo>
                  <a:cubicBezTo>
                    <a:pt x="1" y="9558"/>
                    <a:pt x="1" y="10772"/>
                    <a:pt x="752" y="11524"/>
                  </a:cubicBezTo>
                  <a:cubicBezTo>
                    <a:pt x="1126" y="11898"/>
                    <a:pt x="1618" y="12085"/>
                    <a:pt x="2110" y="12085"/>
                  </a:cubicBezTo>
                  <a:cubicBezTo>
                    <a:pt x="2602" y="12085"/>
                    <a:pt x="3095" y="11898"/>
                    <a:pt x="3470" y="11524"/>
                  </a:cubicBezTo>
                  <a:lnTo>
                    <a:pt x="11712" y="3278"/>
                  </a:lnTo>
                  <a:cubicBezTo>
                    <a:pt x="12464" y="2530"/>
                    <a:pt x="12464" y="1311"/>
                    <a:pt x="11712" y="564"/>
                  </a:cubicBezTo>
                  <a:cubicBezTo>
                    <a:pt x="11337" y="188"/>
                    <a:pt x="10845" y="0"/>
                    <a:pt x="10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1914344" y="-8250"/>
              <a:ext cx="728709" cy="728709"/>
            </a:xfrm>
            <a:custGeom>
              <a:avLst/>
              <a:gdLst/>
              <a:ahLst/>
              <a:cxnLst/>
              <a:rect l="l" t="t" r="r" b="b"/>
              <a:pathLst>
                <a:path w="12412" h="12412" extrusionOk="0">
                  <a:moveTo>
                    <a:pt x="12359" y="1"/>
                  </a:moveTo>
                  <a:lnTo>
                    <a:pt x="0" y="12360"/>
                  </a:lnTo>
                  <a:lnTo>
                    <a:pt x="48"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1855107" y="544141"/>
              <a:ext cx="117831" cy="116305"/>
            </a:xfrm>
            <a:custGeom>
              <a:avLst/>
              <a:gdLst/>
              <a:ahLst/>
              <a:cxnLst/>
              <a:rect l="l" t="t" r="r" b="b"/>
              <a:pathLst>
                <a:path w="2007" h="1981" extrusionOk="0">
                  <a:moveTo>
                    <a:pt x="36" y="1"/>
                  </a:moveTo>
                  <a:cubicBezTo>
                    <a:pt x="14" y="1"/>
                    <a:pt x="1" y="18"/>
                    <a:pt x="1" y="36"/>
                  </a:cubicBezTo>
                  <a:cubicBezTo>
                    <a:pt x="1" y="58"/>
                    <a:pt x="14" y="75"/>
                    <a:pt x="36" y="75"/>
                  </a:cubicBezTo>
                  <a:lnTo>
                    <a:pt x="1932" y="75"/>
                  </a:lnTo>
                  <a:lnTo>
                    <a:pt x="1932" y="1941"/>
                  </a:lnTo>
                  <a:cubicBezTo>
                    <a:pt x="1932" y="1963"/>
                    <a:pt x="1950" y="1980"/>
                    <a:pt x="1972" y="1980"/>
                  </a:cubicBezTo>
                  <a:cubicBezTo>
                    <a:pt x="1989" y="1980"/>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1791174" y="480266"/>
              <a:ext cx="117772" cy="116011"/>
            </a:xfrm>
            <a:custGeom>
              <a:avLst/>
              <a:gdLst/>
              <a:ahLst/>
              <a:cxnLst/>
              <a:rect l="l" t="t" r="r" b="b"/>
              <a:pathLst>
                <a:path w="2006" h="1976" extrusionOk="0">
                  <a:moveTo>
                    <a:pt x="35" y="1"/>
                  </a:moveTo>
                  <a:cubicBezTo>
                    <a:pt x="18" y="1"/>
                    <a:pt x="0" y="14"/>
                    <a:pt x="0" y="36"/>
                  </a:cubicBezTo>
                  <a:cubicBezTo>
                    <a:pt x="0" y="57"/>
                    <a:pt x="18" y="70"/>
                    <a:pt x="35" y="70"/>
                  </a:cubicBezTo>
                  <a:lnTo>
                    <a:pt x="1932" y="70"/>
                  </a:lnTo>
                  <a:lnTo>
                    <a:pt x="1932" y="1941"/>
                  </a:lnTo>
                  <a:cubicBezTo>
                    <a:pt x="1932" y="1958"/>
                    <a:pt x="1949" y="1976"/>
                    <a:pt x="1971" y="1976"/>
                  </a:cubicBezTo>
                  <a:cubicBezTo>
                    <a:pt x="1988" y="1976"/>
                    <a:pt x="2006" y="1958"/>
                    <a:pt x="2006" y="1941"/>
                  </a:cubicBezTo>
                  <a:lnTo>
                    <a:pt x="2006" y="36"/>
                  </a:lnTo>
                  <a:cubicBezTo>
                    <a:pt x="2006" y="14"/>
                    <a:pt x="1988"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1727299" y="416156"/>
              <a:ext cx="117831" cy="116246"/>
            </a:xfrm>
            <a:custGeom>
              <a:avLst/>
              <a:gdLst/>
              <a:ahLst/>
              <a:cxnLst/>
              <a:rect l="l" t="t" r="r" b="b"/>
              <a:pathLst>
                <a:path w="2007" h="1980" extrusionOk="0">
                  <a:moveTo>
                    <a:pt x="35" y="0"/>
                  </a:moveTo>
                  <a:cubicBezTo>
                    <a:pt x="18" y="0"/>
                    <a:pt x="0" y="18"/>
                    <a:pt x="0" y="39"/>
                  </a:cubicBezTo>
                  <a:cubicBezTo>
                    <a:pt x="0" y="57"/>
                    <a:pt x="18" y="74"/>
                    <a:pt x="35" y="74"/>
                  </a:cubicBezTo>
                  <a:lnTo>
                    <a:pt x="1936" y="74"/>
                  </a:lnTo>
                  <a:lnTo>
                    <a:pt x="1936" y="1945"/>
                  </a:lnTo>
                  <a:cubicBezTo>
                    <a:pt x="1936" y="1962"/>
                    <a:pt x="1949"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1663424" y="352222"/>
              <a:ext cx="118066" cy="116305"/>
            </a:xfrm>
            <a:custGeom>
              <a:avLst/>
              <a:gdLst/>
              <a:ahLst/>
              <a:cxnLst/>
              <a:rect l="l" t="t" r="r" b="b"/>
              <a:pathLst>
                <a:path w="2011" h="1981" extrusionOk="0">
                  <a:moveTo>
                    <a:pt x="40" y="1"/>
                  </a:moveTo>
                  <a:cubicBezTo>
                    <a:pt x="18" y="1"/>
                    <a:pt x="0" y="18"/>
                    <a:pt x="0" y="36"/>
                  </a:cubicBezTo>
                  <a:cubicBezTo>
                    <a:pt x="0" y="58"/>
                    <a:pt x="18" y="75"/>
                    <a:pt x="40" y="75"/>
                  </a:cubicBezTo>
                  <a:lnTo>
                    <a:pt x="1936" y="75"/>
                  </a:lnTo>
                  <a:lnTo>
                    <a:pt x="1936" y="1941"/>
                  </a:lnTo>
                  <a:cubicBezTo>
                    <a:pt x="1936" y="1963"/>
                    <a:pt x="1954" y="1981"/>
                    <a:pt x="1971" y="1981"/>
                  </a:cubicBezTo>
                  <a:cubicBezTo>
                    <a:pt x="1993" y="1981"/>
                    <a:pt x="2011" y="1963"/>
                    <a:pt x="2011" y="1941"/>
                  </a:cubicBezTo>
                  <a:lnTo>
                    <a:pt x="2011" y="36"/>
                  </a:lnTo>
                  <a:cubicBezTo>
                    <a:pt x="2011" y="18"/>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1599315" y="288347"/>
              <a:ext cx="117831" cy="116070"/>
            </a:xfrm>
            <a:custGeom>
              <a:avLst/>
              <a:gdLst/>
              <a:ahLst/>
              <a:cxnLst/>
              <a:rect l="l" t="t" r="r" b="b"/>
              <a:pathLst>
                <a:path w="2007" h="1977" extrusionOk="0">
                  <a:moveTo>
                    <a:pt x="36" y="1"/>
                  </a:moveTo>
                  <a:cubicBezTo>
                    <a:pt x="14" y="1"/>
                    <a:pt x="1" y="18"/>
                    <a:pt x="1" y="36"/>
                  </a:cubicBezTo>
                  <a:cubicBezTo>
                    <a:pt x="1" y="58"/>
                    <a:pt x="14" y="75"/>
                    <a:pt x="36" y="75"/>
                  </a:cubicBezTo>
                  <a:lnTo>
                    <a:pt x="1932" y="75"/>
                  </a:lnTo>
                  <a:lnTo>
                    <a:pt x="1932" y="1941"/>
                  </a:lnTo>
                  <a:cubicBezTo>
                    <a:pt x="1932" y="1963"/>
                    <a:pt x="1950" y="1976"/>
                    <a:pt x="1972" y="1976"/>
                  </a:cubicBezTo>
                  <a:cubicBezTo>
                    <a:pt x="1989" y="1976"/>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1535440" y="224237"/>
              <a:ext cx="117831" cy="116246"/>
            </a:xfrm>
            <a:custGeom>
              <a:avLst/>
              <a:gdLst/>
              <a:ahLst/>
              <a:cxnLst/>
              <a:rect l="l" t="t" r="r" b="b"/>
              <a:pathLst>
                <a:path w="2007" h="1980" extrusionOk="0">
                  <a:moveTo>
                    <a:pt x="36" y="0"/>
                  </a:moveTo>
                  <a:cubicBezTo>
                    <a:pt x="18" y="0"/>
                    <a:pt x="1" y="18"/>
                    <a:pt x="1" y="40"/>
                  </a:cubicBezTo>
                  <a:cubicBezTo>
                    <a:pt x="1" y="61"/>
                    <a:pt x="18" y="75"/>
                    <a:pt x="36" y="75"/>
                  </a:cubicBezTo>
                  <a:lnTo>
                    <a:pt x="1937" y="75"/>
                  </a:lnTo>
                  <a:lnTo>
                    <a:pt x="1937" y="1945"/>
                  </a:lnTo>
                  <a:cubicBezTo>
                    <a:pt x="1937" y="1962"/>
                    <a:pt x="1950" y="1980"/>
                    <a:pt x="1972" y="1980"/>
                  </a:cubicBezTo>
                  <a:cubicBezTo>
                    <a:pt x="1989" y="1980"/>
                    <a:pt x="2007" y="1962"/>
                    <a:pt x="2007" y="1945"/>
                  </a:cubicBezTo>
                  <a:lnTo>
                    <a:pt x="2007" y="40"/>
                  </a:lnTo>
                  <a:cubicBezTo>
                    <a:pt x="2007" y="18"/>
                    <a:pt x="1989" y="0"/>
                    <a:pt x="19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1471506" y="160362"/>
              <a:ext cx="118066" cy="116246"/>
            </a:xfrm>
            <a:custGeom>
              <a:avLst/>
              <a:gdLst/>
              <a:ahLst/>
              <a:cxnLst/>
              <a:rect l="l" t="t" r="r" b="b"/>
              <a:pathLst>
                <a:path w="2011" h="1980" extrusionOk="0">
                  <a:moveTo>
                    <a:pt x="39" y="0"/>
                  </a:moveTo>
                  <a:cubicBezTo>
                    <a:pt x="18" y="0"/>
                    <a:pt x="0" y="18"/>
                    <a:pt x="0" y="39"/>
                  </a:cubicBezTo>
                  <a:cubicBezTo>
                    <a:pt x="0" y="57"/>
                    <a:pt x="18" y="74"/>
                    <a:pt x="39" y="74"/>
                  </a:cubicBezTo>
                  <a:lnTo>
                    <a:pt x="1936" y="74"/>
                  </a:lnTo>
                  <a:lnTo>
                    <a:pt x="1936" y="1940"/>
                  </a:lnTo>
                  <a:cubicBezTo>
                    <a:pt x="1936" y="1962"/>
                    <a:pt x="1954" y="1980"/>
                    <a:pt x="1971" y="1980"/>
                  </a:cubicBezTo>
                  <a:cubicBezTo>
                    <a:pt x="1993" y="1980"/>
                    <a:pt x="2010" y="1962"/>
                    <a:pt x="2010" y="1940"/>
                  </a:cubicBezTo>
                  <a:lnTo>
                    <a:pt x="2010" y="39"/>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1542367" y="75175"/>
              <a:ext cx="731585" cy="709510"/>
            </a:xfrm>
            <a:custGeom>
              <a:avLst/>
              <a:gdLst/>
              <a:ahLst/>
              <a:cxnLst/>
              <a:rect l="l" t="t" r="r" b="b"/>
              <a:pathLst>
                <a:path w="12461" h="12085" extrusionOk="0">
                  <a:moveTo>
                    <a:pt x="10354" y="0"/>
                  </a:moveTo>
                  <a:cubicBezTo>
                    <a:pt x="9862" y="0"/>
                    <a:pt x="9370" y="188"/>
                    <a:pt x="8995" y="564"/>
                  </a:cubicBezTo>
                  <a:lnTo>
                    <a:pt x="748" y="8806"/>
                  </a:lnTo>
                  <a:cubicBezTo>
                    <a:pt x="1" y="9558"/>
                    <a:pt x="1" y="10772"/>
                    <a:pt x="748" y="11524"/>
                  </a:cubicBezTo>
                  <a:cubicBezTo>
                    <a:pt x="1124" y="11898"/>
                    <a:pt x="1616" y="12085"/>
                    <a:pt x="2107" y="12085"/>
                  </a:cubicBezTo>
                  <a:cubicBezTo>
                    <a:pt x="2599" y="12085"/>
                    <a:pt x="3091" y="11898"/>
                    <a:pt x="3466" y="11524"/>
                  </a:cubicBezTo>
                  <a:lnTo>
                    <a:pt x="11713" y="3278"/>
                  </a:lnTo>
                  <a:cubicBezTo>
                    <a:pt x="12460" y="2530"/>
                    <a:pt x="12460" y="1311"/>
                    <a:pt x="11713" y="564"/>
                  </a:cubicBezTo>
                  <a:cubicBezTo>
                    <a:pt x="11337" y="188"/>
                    <a:pt x="10845" y="0"/>
                    <a:pt x="1035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1467162" y="-8250"/>
              <a:ext cx="728709" cy="728709"/>
            </a:xfrm>
            <a:custGeom>
              <a:avLst/>
              <a:gdLst/>
              <a:ahLst/>
              <a:cxnLst/>
              <a:rect l="l" t="t" r="r" b="b"/>
              <a:pathLst>
                <a:path w="12412" h="12412" extrusionOk="0">
                  <a:moveTo>
                    <a:pt x="12359" y="1"/>
                  </a:moveTo>
                  <a:lnTo>
                    <a:pt x="0" y="12360"/>
                  </a:lnTo>
                  <a:lnTo>
                    <a:pt x="53"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1407925" y="544141"/>
              <a:ext cx="117831" cy="116305"/>
            </a:xfrm>
            <a:custGeom>
              <a:avLst/>
              <a:gdLst/>
              <a:ahLst/>
              <a:cxnLst/>
              <a:rect l="l" t="t" r="r" b="b"/>
              <a:pathLst>
                <a:path w="2007" h="1981" extrusionOk="0">
                  <a:moveTo>
                    <a:pt x="40" y="1"/>
                  </a:moveTo>
                  <a:cubicBezTo>
                    <a:pt x="18" y="1"/>
                    <a:pt x="1" y="18"/>
                    <a:pt x="1" y="36"/>
                  </a:cubicBezTo>
                  <a:cubicBezTo>
                    <a:pt x="1" y="58"/>
                    <a:pt x="18" y="75"/>
                    <a:pt x="40" y="75"/>
                  </a:cubicBezTo>
                  <a:lnTo>
                    <a:pt x="1937" y="75"/>
                  </a:lnTo>
                  <a:lnTo>
                    <a:pt x="1937" y="1941"/>
                  </a:lnTo>
                  <a:cubicBezTo>
                    <a:pt x="1937" y="1963"/>
                    <a:pt x="1950" y="1980"/>
                    <a:pt x="1972" y="1980"/>
                  </a:cubicBezTo>
                  <a:cubicBezTo>
                    <a:pt x="1994" y="1980"/>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1343992" y="480266"/>
              <a:ext cx="118066" cy="116011"/>
            </a:xfrm>
            <a:custGeom>
              <a:avLst/>
              <a:gdLst/>
              <a:ahLst/>
              <a:cxnLst/>
              <a:rect l="l" t="t" r="r" b="b"/>
              <a:pathLst>
                <a:path w="2011" h="1976" extrusionOk="0">
                  <a:moveTo>
                    <a:pt x="39" y="1"/>
                  </a:moveTo>
                  <a:cubicBezTo>
                    <a:pt x="18" y="1"/>
                    <a:pt x="0" y="14"/>
                    <a:pt x="0" y="36"/>
                  </a:cubicBezTo>
                  <a:cubicBezTo>
                    <a:pt x="0" y="57"/>
                    <a:pt x="18" y="70"/>
                    <a:pt x="39" y="70"/>
                  </a:cubicBezTo>
                  <a:lnTo>
                    <a:pt x="1936" y="70"/>
                  </a:lnTo>
                  <a:lnTo>
                    <a:pt x="1936" y="1941"/>
                  </a:lnTo>
                  <a:cubicBezTo>
                    <a:pt x="1936" y="1958"/>
                    <a:pt x="1953" y="1976"/>
                    <a:pt x="1971" y="1976"/>
                  </a:cubicBezTo>
                  <a:cubicBezTo>
                    <a:pt x="1993" y="1976"/>
                    <a:pt x="2010" y="1958"/>
                    <a:pt x="2010" y="1941"/>
                  </a:cubicBezTo>
                  <a:lnTo>
                    <a:pt x="2010" y="36"/>
                  </a:lnTo>
                  <a:cubicBezTo>
                    <a:pt x="2010" y="14"/>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1279882" y="416156"/>
              <a:ext cx="117831" cy="116246"/>
            </a:xfrm>
            <a:custGeom>
              <a:avLst/>
              <a:gdLst/>
              <a:ahLst/>
              <a:cxnLst/>
              <a:rect l="l" t="t" r="r" b="b"/>
              <a:pathLst>
                <a:path w="2007" h="1980" extrusionOk="0">
                  <a:moveTo>
                    <a:pt x="36" y="0"/>
                  </a:moveTo>
                  <a:cubicBezTo>
                    <a:pt x="14" y="0"/>
                    <a:pt x="1" y="18"/>
                    <a:pt x="1" y="39"/>
                  </a:cubicBezTo>
                  <a:cubicBezTo>
                    <a:pt x="1" y="57"/>
                    <a:pt x="14" y="74"/>
                    <a:pt x="36" y="74"/>
                  </a:cubicBezTo>
                  <a:lnTo>
                    <a:pt x="1932" y="74"/>
                  </a:lnTo>
                  <a:lnTo>
                    <a:pt x="1932" y="1945"/>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1216007" y="352222"/>
              <a:ext cx="117831" cy="116305"/>
            </a:xfrm>
            <a:custGeom>
              <a:avLst/>
              <a:gdLst/>
              <a:ahLst/>
              <a:cxnLst/>
              <a:rect l="l" t="t" r="r" b="b"/>
              <a:pathLst>
                <a:path w="2007" h="1981" extrusionOk="0">
                  <a:moveTo>
                    <a:pt x="36" y="1"/>
                  </a:moveTo>
                  <a:cubicBezTo>
                    <a:pt x="18" y="1"/>
                    <a:pt x="1" y="18"/>
                    <a:pt x="1" y="36"/>
                  </a:cubicBezTo>
                  <a:cubicBezTo>
                    <a:pt x="1" y="58"/>
                    <a:pt x="18" y="75"/>
                    <a:pt x="36" y="75"/>
                  </a:cubicBezTo>
                  <a:lnTo>
                    <a:pt x="1932" y="75"/>
                  </a:lnTo>
                  <a:lnTo>
                    <a:pt x="1932" y="1941"/>
                  </a:lnTo>
                  <a:cubicBezTo>
                    <a:pt x="1932" y="1963"/>
                    <a:pt x="1950" y="1981"/>
                    <a:pt x="1972" y="1981"/>
                  </a:cubicBezTo>
                  <a:cubicBezTo>
                    <a:pt x="1989" y="1981"/>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1152133" y="288347"/>
              <a:ext cx="117831" cy="116070"/>
            </a:xfrm>
            <a:custGeom>
              <a:avLst/>
              <a:gdLst/>
              <a:ahLst/>
              <a:cxnLst/>
              <a:rect l="l" t="t" r="r" b="b"/>
              <a:pathLst>
                <a:path w="2007" h="1977" extrusionOk="0">
                  <a:moveTo>
                    <a:pt x="40" y="1"/>
                  </a:moveTo>
                  <a:cubicBezTo>
                    <a:pt x="18" y="1"/>
                    <a:pt x="1" y="18"/>
                    <a:pt x="1" y="36"/>
                  </a:cubicBezTo>
                  <a:cubicBezTo>
                    <a:pt x="1" y="58"/>
                    <a:pt x="18" y="75"/>
                    <a:pt x="40" y="75"/>
                  </a:cubicBezTo>
                  <a:lnTo>
                    <a:pt x="1937" y="75"/>
                  </a:lnTo>
                  <a:lnTo>
                    <a:pt x="1937" y="1941"/>
                  </a:lnTo>
                  <a:cubicBezTo>
                    <a:pt x="1937" y="1963"/>
                    <a:pt x="1954" y="1976"/>
                    <a:pt x="1972" y="1976"/>
                  </a:cubicBezTo>
                  <a:cubicBezTo>
                    <a:pt x="1994" y="1976"/>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1088199" y="224237"/>
              <a:ext cx="118066" cy="116246"/>
            </a:xfrm>
            <a:custGeom>
              <a:avLst/>
              <a:gdLst/>
              <a:ahLst/>
              <a:cxnLst/>
              <a:rect l="l" t="t" r="r" b="b"/>
              <a:pathLst>
                <a:path w="2011" h="1980" extrusionOk="0">
                  <a:moveTo>
                    <a:pt x="39" y="0"/>
                  </a:moveTo>
                  <a:cubicBezTo>
                    <a:pt x="17" y="0"/>
                    <a:pt x="0" y="18"/>
                    <a:pt x="0" y="40"/>
                  </a:cubicBezTo>
                  <a:cubicBezTo>
                    <a:pt x="0" y="61"/>
                    <a:pt x="17" y="75"/>
                    <a:pt x="39" y="75"/>
                  </a:cubicBezTo>
                  <a:lnTo>
                    <a:pt x="1936" y="75"/>
                  </a:lnTo>
                  <a:lnTo>
                    <a:pt x="1936" y="1945"/>
                  </a:lnTo>
                  <a:cubicBezTo>
                    <a:pt x="1936" y="1962"/>
                    <a:pt x="1953" y="1980"/>
                    <a:pt x="1971" y="1980"/>
                  </a:cubicBezTo>
                  <a:cubicBezTo>
                    <a:pt x="1993" y="1980"/>
                    <a:pt x="2010" y="1962"/>
                    <a:pt x="2010" y="1945"/>
                  </a:cubicBezTo>
                  <a:lnTo>
                    <a:pt x="2010" y="40"/>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1024089" y="160362"/>
              <a:ext cx="117831" cy="116246"/>
            </a:xfrm>
            <a:custGeom>
              <a:avLst/>
              <a:gdLst/>
              <a:ahLst/>
              <a:cxnLst/>
              <a:rect l="l" t="t" r="r" b="b"/>
              <a:pathLst>
                <a:path w="2007" h="1980" extrusionOk="0">
                  <a:moveTo>
                    <a:pt x="35" y="0"/>
                  </a:moveTo>
                  <a:cubicBezTo>
                    <a:pt x="18" y="0"/>
                    <a:pt x="1" y="18"/>
                    <a:pt x="1" y="39"/>
                  </a:cubicBezTo>
                  <a:cubicBezTo>
                    <a:pt x="1" y="57"/>
                    <a:pt x="18" y="74"/>
                    <a:pt x="35" y="74"/>
                  </a:cubicBezTo>
                  <a:lnTo>
                    <a:pt x="1932" y="74"/>
                  </a:lnTo>
                  <a:lnTo>
                    <a:pt x="1932" y="1940"/>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1095127" y="75175"/>
              <a:ext cx="731761" cy="709510"/>
            </a:xfrm>
            <a:custGeom>
              <a:avLst/>
              <a:gdLst/>
              <a:ahLst/>
              <a:cxnLst/>
              <a:rect l="l" t="t" r="r" b="b"/>
              <a:pathLst>
                <a:path w="12464" h="12085" extrusionOk="0">
                  <a:moveTo>
                    <a:pt x="10353" y="0"/>
                  </a:moveTo>
                  <a:cubicBezTo>
                    <a:pt x="9861" y="0"/>
                    <a:pt x="9369" y="188"/>
                    <a:pt x="8994" y="564"/>
                  </a:cubicBezTo>
                  <a:lnTo>
                    <a:pt x="752" y="8806"/>
                  </a:lnTo>
                  <a:cubicBezTo>
                    <a:pt x="0" y="9558"/>
                    <a:pt x="0" y="10772"/>
                    <a:pt x="752" y="11524"/>
                  </a:cubicBezTo>
                  <a:cubicBezTo>
                    <a:pt x="1125" y="11898"/>
                    <a:pt x="1617" y="12085"/>
                    <a:pt x="2109" y="12085"/>
                  </a:cubicBezTo>
                  <a:cubicBezTo>
                    <a:pt x="2601" y="12085"/>
                    <a:pt x="3094" y="11898"/>
                    <a:pt x="3470" y="11524"/>
                  </a:cubicBezTo>
                  <a:lnTo>
                    <a:pt x="11712" y="3278"/>
                  </a:lnTo>
                  <a:cubicBezTo>
                    <a:pt x="12463" y="2530"/>
                    <a:pt x="12463" y="1311"/>
                    <a:pt x="11712" y="564"/>
                  </a:cubicBezTo>
                  <a:cubicBezTo>
                    <a:pt x="11336" y="188"/>
                    <a:pt x="10844" y="0"/>
                    <a:pt x="10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a:off x="-1019745" y="-8250"/>
              <a:ext cx="728709" cy="728709"/>
            </a:xfrm>
            <a:custGeom>
              <a:avLst/>
              <a:gdLst/>
              <a:ahLst/>
              <a:cxnLst/>
              <a:rect l="l" t="t" r="r" b="b"/>
              <a:pathLst>
                <a:path w="12412" h="12412" extrusionOk="0">
                  <a:moveTo>
                    <a:pt x="12359" y="1"/>
                  </a:moveTo>
                  <a:lnTo>
                    <a:pt x="1" y="12360"/>
                  </a:lnTo>
                  <a:lnTo>
                    <a:pt x="49" y="12412"/>
                  </a:lnTo>
                  <a:lnTo>
                    <a:pt x="12412"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960450" y="544141"/>
              <a:ext cx="117831" cy="116305"/>
            </a:xfrm>
            <a:custGeom>
              <a:avLst/>
              <a:gdLst/>
              <a:ahLst/>
              <a:cxnLst/>
              <a:rect l="l" t="t" r="r" b="b"/>
              <a:pathLst>
                <a:path w="2007" h="1981" extrusionOk="0">
                  <a:moveTo>
                    <a:pt x="35" y="1"/>
                  </a:moveTo>
                  <a:cubicBezTo>
                    <a:pt x="13" y="1"/>
                    <a:pt x="0" y="18"/>
                    <a:pt x="0" y="36"/>
                  </a:cubicBezTo>
                  <a:cubicBezTo>
                    <a:pt x="0" y="58"/>
                    <a:pt x="13" y="75"/>
                    <a:pt x="35" y="75"/>
                  </a:cubicBezTo>
                  <a:lnTo>
                    <a:pt x="1932" y="75"/>
                  </a:lnTo>
                  <a:lnTo>
                    <a:pt x="1932" y="1941"/>
                  </a:lnTo>
                  <a:cubicBezTo>
                    <a:pt x="1932" y="1963"/>
                    <a:pt x="1949" y="1980"/>
                    <a:pt x="1971" y="1980"/>
                  </a:cubicBezTo>
                  <a:cubicBezTo>
                    <a:pt x="1989" y="1980"/>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896575" y="480266"/>
              <a:ext cx="117831" cy="116011"/>
            </a:xfrm>
            <a:custGeom>
              <a:avLst/>
              <a:gdLst/>
              <a:ahLst/>
              <a:cxnLst/>
              <a:rect l="l" t="t" r="r" b="b"/>
              <a:pathLst>
                <a:path w="2007" h="1976" extrusionOk="0">
                  <a:moveTo>
                    <a:pt x="35" y="1"/>
                  </a:moveTo>
                  <a:cubicBezTo>
                    <a:pt x="18" y="1"/>
                    <a:pt x="0" y="14"/>
                    <a:pt x="0" y="36"/>
                  </a:cubicBezTo>
                  <a:cubicBezTo>
                    <a:pt x="0" y="57"/>
                    <a:pt x="18" y="70"/>
                    <a:pt x="35" y="70"/>
                  </a:cubicBezTo>
                  <a:lnTo>
                    <a:pt x="1936" y="70"/>
                  </a:lnTo>
                  <a:lnTo>
                    <a:pt x="1936" y="1941"/>
                  </a:lnTo>
                  <a:cubicBezTo>
                    <a:pt x="1936" y="1958"/>
                    <a:pt x="1949" y="1976"/>
                    <a:pt x="1971" y="1976"/>
                  </a:cubicBezTo>
                  <a:cubicBezTo>
                    <a:pt x="1989" y="1976"/>
                    <a:pt x="2006" y="1958"/>
                    <a:pt x="2006" y="1941"/>
                  </a:cubicBezTo>
                  <a:lnTo>
                    <a:pt x="2006" y="36"/>
                  </a:lnTo>
                  <a:cubicBezTo>
                    <a:pt x="2006" y="14"/>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832700" y="416156"/>
              <a:ext cx="117831" cy="116246"/>
            </a:xfrm>
            <a:custGeom>
              <a:avLst/>
              <a:gdLst/>
              <a:ahLst/>
              <a:cxnLst/>
              <a:rect l="l" t="t" r="r" b="b"/>
              <a:pathLst>
                <a:path w="2007" h="1980" extrusionOk="0">
                  <a:moveTo>
                    <a:pt x="40" y="0"/>
                  </a:moveTo>
                  <a:cubicBezTo>
                    <a:pt x="18" y="0"/>
                    <a:pt x="1" y="18"/>
                    <a:pt x="1" y="39"/>
                  </a:cubicBezTo>
                  <a:cubicBezTo>
                    <a:pt x="1" y="57"/>
                    <a:pt x="18" y="74"/>
                    <a:pt x="40" y="74"/>
                  </a:cubicBezTo>
                  <a:lnTo>
                    <a:pt x="1937" y="74"/>
                  </a:lnTo>
                  <a:lnTo>
                    <a:pt x="1937" y="1945"/>
                  </a:lnTo>
                  <a:cubicBezTo>
                    <a:pt x="1937" y="1962"/>
                    <a:pt x="1954"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768825" y="352222"/>
              <a:ext cx="118066" cy="116305"/>
            </a:xfrm>
            <a:custGeom>
              <a:avLst/>
              <a:gdLst/>
              <a:ahLst/>
              <a:cxnLst/>
              <a:rect l="l" t="t" r="r" b="b"/>
              <a:pathLst>
                <a:path w="2011" h="1981" extrusionOk="0">
                  <a:moveTo>
                    <a:pt x="40" y="1"/>
                  </a:moveTo>
                  <a:cubicBezTo>
                    <a:pt x="18" y="1"/>
                    <a:pt x="1" y="18"/>
                    <a:pt x="1" y="36"/>
                  </a:cubicBezTo>
                  <a:cubicBezTo>
                    <a:pt x="1" y="58"/>
                    <a:pt x="18" y="75"/>
                    <a:pt x="40" y="75"/>
                  </a:cubicBezTo>
                  <a:lnTo>
                    <a:pt x="1937" y="75"/>
                  </a:lnTo>
                  <a:lnTo>
                    <a:pt x="1937" y="1941"/>
                  </a:lnTo>
                  <a:cubicBezTo>
                    <a:pt x="1937" y="1963"/>
                    <a:pt x="1954" y="1981"/>
                    <a:pt x="1972" y="1981"/>
                  </a:cubicBezTo>
                  <a:cubicBezTo>
                    <a:pt x="1993" y="1981"/>
                    <a:pt x="2011" y="1963"/>
                    <a:pt x="2011" y="1941"/>
                  </a:cubicBezTo>
                  <a:lnTo>
                    <a:pt x="2011" y="36"/>
                  </a:lnTo>
                  <a:cubicBezTo>
                    <a:pt x="2011" y="18"/>
                    <a:pt x="1993"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704657" y="288347"/>
              <a:ext cx="117831" cy="116070"/>
            </a:xfrm>
            <a:custGeom>
              <a:avLst/>
              <a:gdLst/>
              <a:ahLst/>
              <a:cxnLst/>
              <a:rect l="l" t="t" r="r" b="b"/>
              <a:pathLst>
                <a:path w="2007" h="1977" extrusionOk="0">
                  <a:moveTo>
                    <a:pt x="35" y="1"/>
                  </a:moveTo>
                  <a:cubicBezTo>
                    <a:pt x="13" y="1"/>
                    <a:pt x="0" y="18"/>
                    <a:pt x="0" y="36"/>
                  </a:cubicBezTo>
                  <a:cubicBezTo>
                    <a:pt x="0" y="58"/>
                    <a:pt x="18" y="75"/>
                    <a:pt x="35" y="75"/>
                  </a:cubicBezTo>
                  <a:lnTo>
                    <a:pt x="1932" y="75"/>
                  </a:lnTo>
                  <a:lnTo>
                    <a:pt x="1932" y="1941"/>
                  </a:lnTo>
                  <a:cubicBezTo>
                    <a:pt x="1932" y="1963"/>
                    <a:pt x="1949" y="1976"/>
                    <a:pt x="1971" y="1976"/>
                  </a:cubicBezTo>
                  <a:cubicBezTo>
                    <a:pt x="1989" y="1976"/>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640782" y="224237"/>
              <a:ext cx="117831" cy="116246"/>
            </a:xfrm>
            <a:custGeom>
              <a:avLst/>
              <a:gdLst/>
              <a:ahLst/>
              <a:cxnLst/>
              <a:rect l="l" t="t" r="r" b="b"/>
              <a:pathLst>
                <a:path w="2007" h="1980" extrusionOk="0">
                  <a:moveTo>
                    <a:pt x="40" y="0"/>
                  </a:moveTo>
                  <a:cubicBezTo>
                    <a:pt x="18" y="0"/>
                    <a:pt x="0" y="18"/>
                    <a:pt x="0" y="40"/>
                  </a:cubicBezTo>
                  <a:cubicBezTo>
                    <a:pt x="0" y="61"/>
                    <a:pt x="18" y="75"/>
                    <a:pt x="40" y="75"/>
                  </a:cubicBezTo>
                  <a:lnTo>
                    <a:pt x="1936" y="75"/>
                  </a:lnTo>
                  <a:lnTo>
                    <a:pt x="1936" y="1945"/>
                  </a:lnTo>
                  <a:cubicBezTo>
                    <a:pt x="1936" y="1962"/>
                    <a:pt x="1949" y="1980"/>
                    <a:pt x="1971" y="1980"/>
                  </a:cubicBezTo>
                  <a:cubicBezTo>
                    <a:pt x="1993" y="1980"/>
                    <a:pt x="2006" y="1962"/>
                    <a:pt x="2006" y="1945"/>
                  </a:cubicBezTo>
                  <a:lnTo>
                    <a:pt x="2006" y="40"/>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576907" y="160362"/>
              <a:ext cx="118066" cy="116246"/>
            </a:xfrm>
            <a:custGeom>
              <a:avLst/>
              <a:gdLst/>
              <a:ahLst/>
              <a:cxnLst/>
              <a:rect l="l" t="t" r="r" b="b"/>
              <a:pathLst>
                <a:path w="2011" h="1980" extrusionOk="0">
                  <a:moveTo>
                    <a:pt x="40" y="0"/>
                  </a:moveTo>
                  <a:cubicBezTo>
                    <a:pt x="18" y="0"/>
                    <a:pt x="1" y="18"/>
                    <a:pt x="1" y="39"/>
                  </a:cubicBezTo>
                  <a:cubicBezTo>
                    <a:pt x="1" y="57"/>
                    <a:pt x="18" y="74"/>
                    <a:pt x="40" y="74"/>
                  </a:cubicBezTo>
                  <a:lnTo>
                    <a:pt x="1936" y="74"/>
                  </a:lnTo>
                  <a:lnTo>
                    <a:pt x="1936" y="1940"/>
                  </a:lnTo>
                  <a:cubicBezTo>
                    <a:pt x="1936" y="1962"/>
                    <a:pt x="1954" y="1980"/>
                    <a:pt x="1971" y="1980"/>
                  </a:cubicBezTo>
                  <a:cubicBezTo>
                    <a:pt x="1993" y="1980"/>
                    <a:pt x="2011" y="1962"/>
                    <a:pt x="2011" y="1940"/>
                  </a:cubicBezTo>
                  <a:lnTo>
                    <a:pt x="2011" y="39"/>
                  </a:lnTo>
                  <a:cubicBezTo>
                    <a:pt x="2011"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7"/>
        <p:cNvGrpSpPr/>
        <p:nvPr/>
      </p:nvGrpSpPr>
      <p:grpSpPr>
        <a:xfrm>
          <a:off x="0" y="0"/>
          <a:ext cx="0" cy="0"/>
          <a:chOff x="0" y="0"/>
          <a:chExt cx="0" cy="0"/>
        </a:xfrm>
      </p:grpSpPr>
      <p:sp>
        <p:nvSpPr>
          <p:cNvPr id="108" name="Google Shape;108;p6"/>
          <p:cNvSpPr txBox="1">
            <a:spLocks noGrp="1"/>
          </p:cNvSpPr>
          <p:nvPr>
            <p:ph type="title"/>
          </p:nvPr>
        </p:nvSpPr>
        <p:spPr>
          <a:xfrm>
            <a:off x="800100" y="539500"/>
            <a:ext cx="7543800" cy="75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9" name="Google Shape;109;p6"/>
          <p:cNvSpPr/>
          <p:nvPr/>
        </p:nvSpPr>
        <p:spPr>
          <a:xfrm>
            <a:off x="8343999" y="0"/>
            <a:ext cx="800048" cy="1029970"/>
          </a:xfrm>
          <a:custGeom>
            <a:avLst/>
            <a:gdLst/>
            <a:ahLst/>
            <a:cxnLst/>
            <a:rect l="l" t="t" r="r" b="b"/>
            <a:pathLst>
              <a:path w="22301" h="18902" extrusionOk="0">
                <a:moveTo>
                  <a:pt x="0" y="1"/>
                </a:moveTo>
                <a:lnTo>
                  <a:pt x="0" y="18901"/>
                </a:lnTo>
                <a:lnTo>
                  <a:pt x="22301" y="18901"/>
                </a:lnTo>
                <a:lnTo>
                  <a:pt x="2230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rot="5400000">
            <a:off x="8486688" y="197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rot="5400000">
            <a:off x="8486688" y="882913"/>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rot="5400000">
            <a:off x="8486688" y="156783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rot="-5400000">
            <a:off x="-246408" y="4238779"/>
            <a:ext cx="1008038" cy="1007730"/>
          </a:xfrm>
          <a:custGeom>
            <a:avLst/>
            <a:gdLst/>
            <a:ahLst/>
            <a:cxnLst/>
            <a:rect l="l" t="t" r="r" b="b"/>
            <a:pathLst>
              <a:path w="18901" h="18897" extrusionOk="0">
                <a:moveTo>
                  <a:pt x="0" y="0"/>
                </a:moveTo>
                <a:lnTo>
                  <a:pt x="0" y="18896"/>
                </a:lnTo>
                <a:cubicBezTo>
                  <a:pt x="10436" y="18896"/>
                  <a:pt x="18901" y="10436"/>
                  <a:pt x="189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6"/>
          <p:cNvGrpSpPr/>
          <p:nvPr/>
        </p:nvGrpSpPr>
        <p:grpSpPr>
          <a:xfrm>
            <a:off x="89450" y="4181689"/>
            <a:ext cx="456004" cy="436266"/>
            <a:chOff x="6102675" y="237964"/>
            <a:chExt cx="456004" cy="436266"/>
          </a:xfrm>
        </p:grpSpPr>
        <p:sp>
          <p:nvSpPr>
            <p:cNvPr id="115" name="Google Shape;115;p6"/>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6"/>
          <p:cNvGrpSpPr/>
          <p:nvPr/>
        </p:nvGrpSpPr>
        <p:grpSpPr>
          <a:xfrm>
            <a:off x="-112180" y="-95114"/>
            <a:ext cx="685818" cy="1061304"/>
            <a:chOff x="115175" y="-232625"/>
            <a:chExt cx="717533" cy="1110383"/>
          </a:xfrm>
        </p:grpSpPr>
        <p:sp>
          <p:nvSpPr>
            <p:cNvPr id="120" name="Google Shape;120;p6"/>
            <p:cNvSpPr/>
            <p:nvPr/>
          </p:nvSpPr>
          <p:spPr>
            <a:xfrm>
              <a:off x="115175" y="180444"/>
              <a:ext cx="717533" cy="697314"/>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122896" y="-232625"/>
              <a:ext cx="630573" cy="103174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490357" y="533382"/>
              <a:ext cx="268797" cy="306878"/>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652756" y="702392"/>
              <a:ext cx="125303" cy="127332"/>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440891" y="491179"/>
              <a:ext cx="99261" cy="90231"/>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504620" y="554974"/>
              <a:ext cx="99327" cy="90428"/>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569528" y="619882"/>
              <a:ext cx="99327" cy="90231"/>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7"/>
        <p:cNvGrpSpPr/>
        <p:nvPr/>
      </p:nvGrpSpPr>
      <p:grpSpPr>
        <a:xfrm>
          <a:off x="0" y="0"/>
          <a:ext cx="0" cy="0"/>
          <a:chOff x="0" y="0"/>
          <a:chExt cx="0" cy="0"/>
        </a:xfrm>
      </p:grpSpPr>
      <p:sp>
        <p:nvSpPr>
          <p:cNvPr id="128" name="Google Shape;128;p7"/>
          <p:cNvSpPr txBox="1">
            <a:spLocks noGrp="1"/>
          </p:cNvSpPr>
          <p:nvPr>
            <p:ph type="title"/>
          </p:nvPr>
        </p:nvSpPr>
        <p:spPr>
          <a:xfrm>
            <a:off x="800100" y="539500"/>
            <a:ext cx="7543800" cy="7593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7"/>
          <p:cNvSpPr txBox="1">
            <a:spLocks noGrp="1"/>
          </p:cNvSpPr>
          <p:nvPr>
            <p:ph type="subTitle" idx="1"/>
          </p:nvPr>
        </p:nvSpPr>
        <p:spPr>
          <a:xfrm>
            <a:off x="800100" y="1533450"/>
            <a:ext cx="4162500" cy="27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10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30" name="Google Shape;130;p7"/>
          <p:cNvGrpSpPr/>
          <p:nvPr/>
        </p:nvGrpSpPr>
        <p:grpSpPr>
          <a:xfrm rot="10800000">
            <a:off x="158675" y="134314"/>
            <a:ext cx="185073" cy="938616"/>
            <a:chOff x="73725" y="2446339"/>
            <a:chExt cx="185073" cy="938616"/>
          </a:xfrm>
        </p:grpSpPr>
        <p:sp>
          <p:nvSpPr>
            <p:cNvPr id="131" name="Google Shape;131;p7"/>
            <p:cNvSpPr/>
            <p:nvPr/>
          </p:nvSpPr>
          <p:spPr>
            <a:xfrm>
              <a:off x="73725" y="2446339"/>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73725" y="2697532"/>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73725" y="294870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73725" y="3199882"/>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7"/>
          <p:cNvGrpSpPr/>
          <p:nvPr/>
        </p:nvGrpSpPr>
        <p:grpSpPr>
          <a:xfrm rot="10800000" flipH="1">
            <a:off x="255600" y="4784925"/>
            <a:ext cx="1171077" cy="129585"/>
            <a:chOff x="1899525" y="3600416"/>
            <a:chExt cx="1171077" cy="129585"/>
          </a:xfrm>
        </p:grpSpPr>
        <p:sp>
          <p:nvSpPr>
            <p:cNvPr id="136" name="Google Shape;136;p7"/>
            <p:cNvSpPr/>
            <p:nvPr/>
          </p:nvSpPr>
          <p:spPr>
            <a:xfrm>
              <a:off x="1899525" y="3600416"/>
              <a:ext cx="512510" cy="129585"/>
            </a:xfrm>
            <a:custGeom>
              <a:avLst/>
              <a:gdLst/>
              <a:ahLst/>
              <a:cxnLst/>
              <a:rect l="l" t="t" r="r" b="b"/>
              <a:pathLst>
                <a:path w="6067" h="1534" extrusionOk="0">
                  <a:moveTo>
                    <a:pt x="5297" y="70"/>
                  </a:moveTo>
                  <a:cubicBezTo>
                    <a:pt x="5682" y="70"/>
                    <a:pt x="5992" y="385"/>
                    <a:pt x="5992" y="765"/>
                  </a:cubicBezTo>
                  <a:cubicBezTo>
                    <a:pt x="5992" y="1149"/>
                    <a:pt x="5682" y="1464"/>
                    <a:pt x="5297" y="1464"/>
                  </a:cubicBezTo>
                  <a:lnTo>
                    <a:pt x="774" y="1464"/>
                  </a:lnTo>
                  <a:cubicBezTo>
                    <a:pt x="390" y="1464"/>
                    <a:pt x="75" y="1149"/>
                    <a:pt x="75" y="765"/>
                  </a:cubicBezTo>
                  <a:cubicBezTo>
                    <a:pt x="75" y="385"/>
                    <a:pt x="390" y="70"/>
                    <a:pt x="774" y="70"/>
                  </a:cubicBezTo>
                  <a:close/>
                  <a:moveTo>
                    <a:pt x="770" y="0"/>
                  </a:moveTo>
                  <a:cubicBezTo>
                    <a:pt x="346" y="0"/>
                    <a:pt x="1" y="345"/>
                    <a:pt x="1" y="769"/>
                  </a:cubicBezTo>
                  <a:cubicBezTo>
                    <a:pt x="1" y="1193"/>
                    <a:pt x="346" y="1534"/>
                    <a:pt x="770" y="1534"/>
                  </a:cubicBezTo>
                  <a:lnTo>
                    <a:pt x="5297" y="1534"/>
                  </a:lnTo>
                  <a:cubicBezTo>
                    <a:pt x="5721" y="1534"/>
                    <a:pt x="6066" y="1193"/>
                    <a:pt x="6066" y="769"/>
                  </a:cubicBezTo>
                  <a:cubicBezTo>
                    <a:pt x="6066" y="345"/>
                    <a:pt x="5721" y="0"/>
                    <a:pt x="5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2578028" y="3600416"/>
              <a:ext cx="492574" cy="129585"/>
            </a:xfrm>
            <a:custGeom>
              <a:avLst/>
              <a:gdLst/>
              <a:ahLst/>
              <a:cxnLst/>
              <a:rect l="l" t="t" r="r" b="b"/>
              <a:pathLst>
                <a:path w="5831" h="1534" extrusionOk="0">
                  <a:moveTo>
                    <a:pt x="5066" y="70"/>
                  </a:moveTo>
                  <a:cubicBezTo>
                    <a:pt x="5446" y="70"/>
                    <a:pt x="5761" y="385"/>
                    <a:pt x="5761" y="769"/>
                  </a:cubicBezTo>
                  <a:cubicBezTo>
                    <a:pt x="5761" y="1149"/>
                    <a:pt x="5450" y="1464"/>
                    <a:pt x="5066" y="1464"/>
                  </a:cubicBezTo>
                  <a:lnTo>
                    <a:pt x="770" y="1464"/>
                  </a:lnTo>
                  <a:cubicBezTo>
                    <a:pt x="390" y="1464"/>
                    <a:pt x="75" y="1149"/>
                    <a:pt x="75" y="769"/>
                  </a:cubicBezTo>
                  <a:cubicBezTo>
                    <a:pt x="75" y="385"/>
                    <a:pt x="385" y="70"/>
                    <a:pt x="770" y="70"/>
                  </a:cubicBezTo>
                  <a:close/>
                  <a:moveTo>
                    <a:pt x="770" y="0"/>
                  </a:moveTo>
                  <a:cubicBezTo>
                    <a:pt x="346" y="0"/>
                    <a:pt x="1" y="345"/>
                    <a:pt x="1" y="769"/>
                  </a:cubicBezTo>
                  <a:cubicBezTo>
                    <a:pt x="1" y="1193"/>
                    <a:pt x="346" y="1534"/>
                    <a:pt x="770" y="1534"/>
                  </a:cubicBezTo>
                  <a:lnTo>
                    <a:pt x="5066" y="1534"/>
                  </a:lnTo>
                  <a:cubicBezTo>
                    <a:pt x="5490" y="1534"/>
                    <a:pt x="5831" y="1193"/>
                    <a:pt x="5831" y="769"/>
                  </a:cubicBezTo>
                  <a:cubicBezTo>
                    <a:pt x="5831" y="341"/>
                    <a:pt x="5490" y="0"/>
                    <a:pt x="5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7"/>
          <p:cNvGrpSpPr/>
          <p:nvPr/>
        </p:nvGrpSpPr>
        <p:grpSpPr>
          <a:xfrm>
            <a:off x="7480780" y="1072925"/>
            <a:ext cx="1673361" cy="4070556"/>
            <a:chOff x="7480780" y="1072925"/>
            <a:chExt cx="1673361" cy="4070556"/>
          </a:xfrm>
        </p:grpSpPr>
        <p:sp>
          <p:nvSpPr>
            <p:cNvPr id="139" name="Google Shape;139;p7"/>
            <p:cNvSpPr/>
            <p:nvPr/>
          </p:nvSpPr>
          <p:spPr>
            <a:xfrm flipH="1">
              <a:off x="7482651" y="2746226"/>
              <a:ext cx="1669924" cy="2397256"/>
            </a:xfrm>
            <a:custGeom>
              <a:avLst/>
              <a:gdLst/>
              <a:ahLst/>
              <a:cxnLst/>
              <a:rect l="l" t="t" r="r" b="b"/>
              <a:pathLst>
                <a:path w="28651" h="32095" extrusionOk="0">
                  <a:moveTo>
                    <a:pt x="0" y="1"/>
                  </a:moveTo>
                  <a:lnTo>
                    <a:pt x="0" y="32095"/>
                  </a:lnTo>
                  <a:lnTo>
                    <a:pt x="28650" y="32095"/>
                  </a:lnTo>
                  <a:lnTo>
                    <a:pt x="286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flipH="1">
              <a:off x="7480780" y="1072925"/>
              <a:ext cx="1673361" cy="1673303"/>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7"/>
          <p:cNvGrpSpPr/>
          <p:nvPr/>
        </p:nvGrpSpPr>
        <p:grpSpPr>
          <a:xfrm>
            <a:off x="7867758" y="1965350"/>
            <a:ext cx="899407" cy="2763906"/>
            <a:chOff x="7894193" y="1964601"/>
            <a:chExt cx="899407" cy="2763906"/>
          </a:xfrm>
        </p:grpSpPr>
        <p:sp>
          <p:nvSpPr>
            <p:cNvPr id="142" name="Google Shape;142;p7"/>
            <p:cNvSpPr/>
            <p:nvPr/>
          </p:nvSpPr>
          <p:spPr>
            <a:xfrm flipH="1">
              <a:off x="8239220" y="1964601"/>
              <a:ext cx="208601" cy="486056"/>
            </a:xfrm>
            <a:custGeom>
              <a:avLst/>
              <a:gdLst/>
              <a:ahLst/>
              <a:cxnLst/>
              <a:rect l="l" t="t" r="r" b="b"/>
              <a:pathLst>
                <a:path w="3575" h="8330" extrusionOk="0">
                  <a:moveTo>
                    <a:pt x="1788" y="1"/>
                  </a:moveTo>
                  <a:cubicBezTo>
                    <a:pt x="721" y="831"/>
                    <a:pt x="0" y="2387"/>
                    <a:pt x="0" y="4165"/>
                  </a:cubicBezTo>
                  <a:cubicBezTo>
                    <a:pt x="0" y="5944"/>
                    <a:pt x="721" y="7500"/>
                    <a:pt x="1788" y="8330"/>
                  </a:cubicBezTo>
                  <a:cubicBezTo>
                    <a:pt x="2858" y="7500"/>
                    <a:pt x="3575" y="5944"/>
                    <a:pt x="3575" y="4165"/>
                  </a:cubicBezTo>
                  <a:cubicBezTo>
                    <a:pt x="3575" y="2387"/>
                    <a:pt x="2858" y="831"/>
                    <a:pt x="1788"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flipH="1">
              <a:off x="8339175" y="2150736"/>
              <a:ext cx="8694" cy="1096280"/>
            </a:xfrm>
            <a:custGeom>
              <a:avLst/>
              <a:gdLst/>
              <a:ahLst/>
              <a:cxnLst/>
              <a:rect l="l" t="t" r="r" b="b"/>
              <a:pathLst>
                <a:path w="149" h="18788" extrusionOk="0">
                  <a:moveTo>
                    <a:pt x="75" y="1"/>
                  </a:moveTo>
                  <a:cubicBezTo>
                    <a:pt x="31" y="1"/>
                    <a:pt x="0" y="36"/>
                    <a:pt x="0" y="79"/>
                  </a:cubicBezTo>
                  <a:lnTo>
                    <a:pt x="0" y="18713"/>
                  </a:lnTo>
                  <a:cubicBezTo>
                    <a:pt x="0" y="18753"/>
                    <a:pt x="31" y="18788"/>
                    <a:pt x="75" y="18788"/>
                  </a:cubicBezTo>
                  <a:cubicBezTo>
                    <a:pt x="118" y="18788"/>
                    <a:pt x="149" y="18753"/>
                    <a:pt x="149" y="18713"/>
                  </a:cubicBezTo>
                  <a:lnTo>
                    <a:pt x="149" y="79"/>
                  </a:lnTo>
                  <a:cubicBezTo>
                    <a:pt x="149" y="36"/>
                    <a:pt x="118" y="1"/>
                    <a:pt x="7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flipH="1">
              <a:off x="7909487" y="2368437"/>
              <a:ext cx="363170" cy="347241"/>
            </a:xfrm>
            <a:custGeom>
              <a:avLst/>
              <a:gdLst/>
              <a:ahLst/>
              <a:cxnLst/>
              <a:rect l="l" t="t" r="r" b="b"/>
              <a:pathLst>
                <a:path w="6224" h="5951" extrusionOk="0">
                  <a:moveTo>
                    <a:pt x="5602" y="1"/>
                  </a:moveTo>
                  <a:cubicBezTo>
                    <a:pt x="4361" y="1"/>
                    <a:pt x="2968" y="591"/>
                    <a:pt x="1849" y="1710"/>
                  </a:cubicBezTo>
                  <a:cubicBezTo>
                    <a:pt x="590" y="2969"/>
                    <a:pt x="0" y="4577"/>
                    <a:pt x="167" y="5923"/>
                  </a:cubicBezTo>
                  <a:cubicBezTo>
                    <a:pt x="315" y="5942"/>
                    <a:pt x="466" y="5951"/>
                    <a:pt x="620" y="5951"/>
                  </a:cubicBezTo>
                  <a:cubicBezTo>
                    <a:pt x="1859" y="5951"/>
                    <a:pt x="3255" y="5360"/>
                    <a:pt x="4375" y="4241"/>
                  </a:cubicBezTo>
                  <a:cubicBezTo>
                    <a:pt x="5633" y="2982"/>
                    <a:pt x="6223" y="1374"/>
                    <a:pt x="6057" y="28"/>
                  </a:cubicBezTo>
                  <a:cubicBezTo>
                    <a:pt x="5909" y="10"/>
                    <a:pt x="5757" y="1"/>
                    <a:pt x="5602"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flipH="1">
              <a:off x="8138976" y="2593548"/>
              <a:ext cx="208660" cy="681003"/>
            </a:xfrm>
            <a:custGeom>
              <a:avLst/>
              <a:gdLst/>
              <a:ahLst/>
              <a:cxnLst/>
              <a:rect l="l" t="t" r="r" b="b"/>
              <a:pathLst>
                <a:path w="3576" h="11671" extrusionOk="0">
                  <a:moveTo>
                    <a:pt x="3491" y="0"/>
                  </a:moveTo>
                  <a:cubicBezTo>
                    <a:pt x="3472" y="0"/>
                    <a:pt x="3453" y="7"/>
                    <a:pt x="3440" y="20"/>
                  </a:cubicBezTo>
                  <a:lnTo>
                    <a:pt x="923" y="2537"/>
                  </a:lnTo>
                  <a:cubicBezTo>
                    <a:pt x="328" y="3132"/>
                    <a:pt x="1" y="3927"/>
                    <a:pt x="1" y="4766"/>
                  </a:cubicBezTo>
                  <a:lnTo>
                    <a:pt x="1" y="11592"/>
                  </a:lnTo>
                  <a:cubicBezTo>
                    <a:pt x="1" y="11636"/>
                    <a:pt x="36" y="11671"/>
                    <a:pt x="75" y="11671"/>
                  </a:cubicBezTo>
                  <a:cubicBezTo>
                    <a:pt x="119" y="11671"/>
                    <a:pt x="149" y="11636"/>
                    <a:pt x="149" y="11592"/>
                  </a:cubicBezTo>
                  <a:lnTo>
                    <a:pt x="149" y="4766"/>
                  </a:lnTo>
                  <a:cubicBezTo>
                    <a:pt x="149" y="3966"/>
                    <a:pt x="464" y="3210"/>
                    <a:pt x="1032" y="2642"/>
                  </a:cubicBezTo>
                  <a:lnTo>
                    <a:pt x="3545" y="129"/>
                  </a:lnTo>
                  <a:cubicBezTo>
                    <a:pt x="3575" y="99"/>
                    <a:pt x="3575" y="51"/>
                    <a:pt x="3545" y="20"/>
                  </a:cubicBezTo>
                  <a:cubicBezTo>
                    <a:pt x="3529" y="7"/>
                    <a:pt x="3510" y="0"/>
                    <a:pt x="34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flipH="1">
              <a:off x="7909487" y="2678738"/>
              <a:ext cx="363170" cy="347007"/>
            </a:xfrm>
            <a:custGeom>
              <a:avLst/>
              <a:gdLst/>
              <a:ahLst/>
              <a:cxnLst/>
              <a:rect l="l" t="t" r="r" b="b"/>
              <a:pathLst>
                <a:path w="6224" h="5947" extrusionOk="0">
                  <a:moveTo>
                    <a:pt x="5600" y="1"/>
                  </a:moveTo>
                  <a:cubicBezTo>
                    <a:pt x="4359" y="1"/>
                    <a:pt x="2968" y="588"/>
                    <a:pt x="1849" y="1711"/>
                  </a:cubicBezTo>
                  <a:cubicBezTo>
                    <a:pt x="590" y="2969"/>
                    <a:pt x="0" y="4573"/>
                    <a:pt x="167" y="5919"/>
                  </a:cubicBezTo>
                  <a:cubicBezTo>
                    <a:pt x="315" y="5938"/>
                    <a:pt x="466" y="5947"/>
                    <a:pt x="620" y="5947"/>
                  </a:cubicBezTo>
                  <a:cubicBezTo>
                    <a:pt x="1859" y="5947"/>
                    <a:pt x="3255" y="5356"/>
                    <a:pt x="4375" y="4237"/>
                  </a:cubicBezTo>
                  <a:cubicBezTo>
                    <a:pt x="5633" y="2978"/>
                    <a:pt x="6223" y="1370"/>
                    <a:pt x="6057" y="28"/>
                  </a:cubicBezTo>
                  <a:cubicBezTo>
                    <a:pt x="5908" y="10"/>
                    <a:pt x="5755" y="1"/>
                    <a:pt x="5600"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flipH="1">
              <a:off x="8138976" y="2903675"/>
              <a:ext cx="208660" cy="680945"/>
            </a:xfrm>
            <a:custGeom>
              <a:avLst/>
              <a:gdLst/>
              <a:ahLst/>
              <a:cxnLst/>
              <a:rect l="l" t="t" r="r" b="b"/>
              <a:pathLst>
                <a:path w="3576" h="11670" extrusionOk="0">
                  <a:moveTo>
                    <a:pt x="3491" y="0"/>
                  </a:moveTo>
                  <a:cubicBezTo>
                    <a:pt x="3472" y="0"/>
                    <a:pt x="3453" y="8"/>
                    <a:pt x="3440" y="23"/>
                  </a:cubicBezTo>
                  <a:lnTo>
                    <a:pt x="923" y="2536"/>
                  </a:lnTo>
                  <a:cubicBezTo>
                    <a:pt x="328" y="3135"/>
                    <a:pt x="1" y="3926"/>
                    <a:pt x="1" y="4769"/>
                  </a:cubicBezTo>
                  <a:lnTo>
                    <a:pt x="1" y="11595"/>
                  </a:lnTo>
                  <a:cubicBezTo>
                    <a:pt x="1" y="11635"/>
                    <a:pt x="36" y="11670"/>
                    <a:pt x="75" y="11670"/>
                  </a:cubicBezTo>
                  <a:cubicBezTo>
                    <a:pt x="119" y="11670"/>
                    <a:pt x="149" y="11635"/>
                    <a:pt x="149" y="11595"/>
                  </a:cubicBezTo>
                  <a:lnTo>
                    <a:pt x="149" y="4769"/>
                  </a:lnTo>
                  <a:cubicBezTo>
                    <a:pt x="149" y="3965"/>
                    <a:pt x="464" y="3214"/>
                    <a:pt x="1032" y="2645"/>
                  </a:cubicBezTo>
                  <a:lnTo>
                    <a:pt x="3545" y="128"/>
                  </a:lnTo>
                  <a:cubicBezTo>
                    <a:pt x="3575" y="102"/>
                    <a:pt x="3575" y="54"/>
                    <a:pt x="3545" y="23"/>
                  </a:cubicBezTo>
                  <a:cubicBezTo>
                    <a:pt x="3529" y="8"/>
                    <a:pt x="3510" y="0"/>
                    <a:pt x="349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flipH="1">
              <a:off x="8411582" y="2264400"/>
              <a:ext cx="363404" cy="347007"/>
            </a:xfrm>
            <a:custGeom>
              <a:avLst/>
              <a:gdLst/>
              <a:ahLst/>
              <a:cxnLst/>
              <a:rect l="l" t="t" r="r" b="b"/>
              <a:pathLst>
                <a:path w="6228" h="5947" extrusionOk="0">
                  <a:moveTo>
                    <a:pt x="625" y="1"/>
                  </a:moveTo>
                  <a:cubicBezTo>
                    <a:pt x="471" y="1"/>
                    <a:pt x="319" y="10"/>
                    <a:pt x="171" y="28"/>
                  </a:cubicBezTo>
                  <a:cubicBezTo>
                    <a:pt x="0" y="1374"/>
                    <a:pt x="590" y="2978"/>
                    <a:pt x="1849" y="4236"/>
                  </a:cubicBezTo>
                  <a:cubicBezTo>
                    <a:pt x="2968" y="5359"/>
                    <a:pt x="4363" y="5946"/>
                    <a:pt x="5604" y="5946"/>
                  </a:cubicBezTo>
                  <a:cubicBezTo>
                    <a:pt x="5759" y="5946"/>
                    <a:pt x="5912" y="5937"/>
                    <a:pt x="6062" y="5919"/>
                  </a:cubicBezTo>
                  <a:cubicBezTo>
                    <a:pt x="6228" y="4577"/>
                    <a:pt x="5638" y="2969"/>
                    <a:pt x="4379" y="1710"/>
                  </a:cubicBezTo>
                  <a:cubicBezTo>
                    <a:pt x="3260" y="591"/>
                    <a:pt x="1864" y="1"/>
                    <a:pt x="625"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flipH="1">
              <a:off x="8368231" y="2487294"/>
              <a:ext cx="178259" cy="836739"/>
            </a:xfrm>
            <a:custGeom>
              <a:avLst/>
              <a:gdLst/>
              <a:ahLst/>
              <a:cxnLst/>
              <a:rect l="l" t="t" r="r" b="b"/>
              <a:pathLst>
                <a:path w="3055" h="14340" extrusionOk="0">
                  <a:moveTo>
                    <a:pt x="85" y="0"/>
                  </a:moveTo>
                  <a:cubicBezTo>
                    <a:pt x="66" y="0"/>
                    <a:pt x="46" y="8"/>
                    <a:pt x="31" y="23"/>
                  </a:cubicBezTo>
                  <a:cubicBezTo>
                    <a:pt x="0" y="49"/>
                    <a:pt x="0" y="97"/>
                    <a:pt x="31" y="128"/>
                  </a:cubicBezTo>
                  <a:lnTo>
                    <a:pt x="2023" y="2121"/>
                  </a:lnTo>
                  <a:cubicBezTo>
                    <a:pt x="2591" y="2689"/>
                    <a:pt x="2906" y="3445"/>
                    <a:pt x="2906" y="4245"/>
                  </a:cubicBezTo>
                  <a:lnTo>
                    <a:pt x="2906" y="14261"/>
                  </a:lnTo>
                  <a:cubicBezTo>
                    <a:pt x="2906" y="14305"/>
                    <a:pt x="2937" y="14339"/>
                    <a:pt x="2980" y="14339"/>
                  </a:cubicBezTo>
                  <a:cubicBezTo>
                    <a:pt x="3024" y="14339"/>
                    <a:pt x="3055" y="14305"/>
                    <a:pt x="3055" y="14261"/>
                  </a:cubicBezTo>
                  <a:lnTo>
                    <a:pt x="3055" y="4245"/>
                  </a:lnTo>
                  <a:cubicBezTo>
                    <a:pt x="3055" y="3406"/>
                    <a:pt x="2727" y="2610"/>
                    <a:pt x="2133" y="2016"/>
                  </a:cubicBezTo>
                  <a:lnTo>
                    <a:pt x="140" y="23"/>
                  </a:lnTo>
                  <a:cubicBezTo>
                    <a:pt x="125" y="8"/>
                    <a:pt x="105" y="0"/>
                    <a:pt x="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flipH="1">
              <a:off x="8411582" y="2668994"/>
              <a:ext cx="363404" cy="347066"/>
            </a:xfrm>
            <a:custGeom>
              <a:avLst/>
              <a:gdLst/>
              <a:ahLst/>
              <a:cxnLst/>
              <a:rect l="l" t="t" r="r" b="b"/>
              <a:pathLst>
                <a:path w="6228" h="5948" extrusionOk="0">
                  <a:moveTo>
                    <a:pt x="634" y="1"/>
                  </a:moveTo>
                  <a:cubicBezTo>
                    <a:pt x="477" y="1"/>
                    <a:pt x="322" y="10"/>
                    <a:pt x="171" y="29"/>
                  </a:cubicBezTo>
                  <a:cubicBezTo>
                    <a:pt x="0" y="1371"/>
                    <a:pt x="590" y="2979"/>
                    <a:pt x="1849" y="4238"/>
                  </a:cubicBezTo>
                  <a:cubicBezTo>
                    <a:pt x="2968" y="5357"/>
                    <a:pt x="4364" y="5948"/>
                    <a:pt x="5607" y="5948"/>
                  </a:cubicBezTo>
                  <a:cubicBezTo>
                    <a:pt x="5761" y="5948"/>
                    <a:pt x="5913" y="5939"/>
                    <a:pt x="6062" y="5920"/>
                  </a:cubicBezTo>
                  <a:cubicBezTo>
                    <a:pt x="6228" y="4574"/>
                    <a:pt x="5638" y="2970"/>
                    <a:pt x="4379" y="1707"/>
                  </a:cubicBezTo>
                  <a:cubicBezTo>
                    <a:pt x="3263" y="591"/>
                    <a:pt x="1871" y="1"/>
                    <a:pt x="634"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flipH="1">
              <a:off x="8368231" y="2891713"/>
              <a:ext cx="178259" cy="836739"/>
            </a:xfrm>
            <a:custGeom>
              <a:avLst/>
              <a:gdLst/>
              <a:ahLst/>
              <a:cxnLst/>
              <a:rect l="l" t="t" r="r" b="b"/>
              <a:pathLst>
                <a:path w="3055" h="14340" extrusionOk="0">
                  <a:moveTo>
                    <a:pt x="85" y="0"/>
                  </a:moveTo>
                  <a:cubicBezTo>
                    <a:pt x="66" y="0"/>
                    <a:pt x="46" y="8"/>
                    <a:pt x="31" y="23"/>
                  </a:cubicBezTo>
                  <a:cubicBezTo>
                    <a:pt x="0" y="54"/>
                    <a:pt x="0" y="102"/>
                    <a:pt x="31" y="132"/>
                  </a:cubicBezTo>
                  <a:lnTo>
                    <a:pt x="2023" y="2125"/>
                  </a:lnTo>
                  <a:cubicBezTo>
                    <a:pt x="2591" y="2693"/>
                    <a:pt x="2906" y="3445"/>
                    <a:pt x="2906" y="4249"/>
                  </a:cubicBezTo>
                  <a:lnTo>
                    <a:pt x="2906" y="14265"/>
                  </a:lnTo>
                  <a:cubicBezTo>
                    <a:pt x="2906" y="14309"/>
                    <a:pt x="2937" y="14339"/>
                    <a:pt x="2980" y="14339"/>
                  </a:cubicBezTo>
                  <a:cubicBezTo>
                    <a:pt x="3024" y="14339"/>
                    <a:pt x="3055" y="14309"/>
                    <a:pt x="3055" y="14265"/>
                  </a:cubicBezTo>
                  <a:lnTo>
                    <a:pt x="3055" y="4249"/>
                  </a:lnTo>
                  <a:cubicBezTo>
                    <a:pt x="3055" y="3405"/>
                    <a:pt x="2727" y="2614"/>
                    <a:pt x="2133" y="2020"/>
                  </a:cubicBezTo>
                  <a:lnTo>
                    <a:pt x="140" y="23"/>
                  </a:lnTo>
                  <a:cubicBezTo>
                    <a:pt x="125" y="8"/>
                    <a:pt x="105" y="0"/>
                    <a:pt x="8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flipH="1">
              <a:off x="7894193" y="3302025"/>
              <a:ext cx="899407" cy="1426482"/>
            </a:xfrm>
            <a:custGeom>
              <a:avLst/>
              <a:gdLst/>
              <a:ahLst/>
              <a:cxnLst/>
              <a:rect l="l" t="t" r="r" b="b"/>
              <a:pathLst>
                <a:path w="15414" h="24447" extrusionOk="0">
                  <a:moveTo>
                    <a:pt x="7709" y="1"/>
                  </a:moveTo>
                  <a:cubicBezTo>
                    <a:pt x="4659" y="1"/>
                    <a:pt x="2185" y="2470"/>
                    <a:pt x="2185" y="5520"/>
                  </a:cubicBezTo>
                  <a:cubicBezTo>
                    <a:pt x="2185" y="7272"/>
                    <a:pt x="2998" y="8828"/>
                    <a:pt x="4270" y="9842"/>
                  </a:cubicBezTo>
                  <a:cubicBezTo>
                    <a:pt x="1740" y="11105"/>
                    <a:pt x="0" y="13718"/>
                    <a:pt x="0" y="16738"/>
                  </a:cubicBezTo>
                  <a:cubicBezTo>
                    <a:pt x="0" y="20995"/>
                    <a:pt x="3453" y="24447"/>
                    <a:pt x="7709" y="24447"/>
                  </a:cubicBezTo>
                  <a:cubicBezTo>
                    <a:pt x="11961" y="24447"/>
                    <a:pt x="15414" y="20995"/>
                    <a:pt x="15414" y="16738"/>
                  </a:cubicBezTo>
                  <a:cubicBezTo>
                    <a:pt x="15414" y="13718"/>
                    <a:pt x="13674" y="11105"/>
                    <a:pt x="11144" y="9842"/>
                  </a:cubicBezTo>
                  <a:cubicBezTo>
                    <a:pt x="12416" y="8828"/>
                    <a:pt x="13229" y="7272"/>
                    <a:pt x="13229" y="5520"/>
                  </a:cubicBezTo>
                  <a:cubicBezTo>
                    <a:pt x="13229" y="2474"/>
                    <a:pt x="10760" y="1"/>
                    <a:pt x="7709"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flipH="1">
              <a:off x="8449570" y="3441013"/>
              <a:ext cx="132630" cy="132630"/>
            </a:xfrm>
            <a:custGeom>
              <a:avLst/>
              <a:gdLst/>
              <a:ahLst/>
              <a:cxnLst/>
              <a:rect l="l" t="t" r="r" b="b"/>
              <a:pathLst>
                <a:path w="2273" h="2273" extrusionOk="0">
                  <a:moveTo>
                    <a:pt x="1136" y="0"/>
                  </a:moveTo>
                  <a:cubicBezTo>
                    <a:pt x="511" y="0"/>
                    <a:pt x="0" y="507"/>
                    <a:pt x="0" y="1137"/>
                  </a:cubicBezTo>
                  <a:cubicBezTo>
                    <a:pt x="0" y="1766"/>
                    <a:pt x="511" y="2273"/>
                    <a:pt x="1136" y="2273"/>
                  </a:cubicBezTo>
                  <a:cubicBezTo>
                    <a:pt x="1766" y="2273"/>
                    <a:pt x="2273" y="1766"/>
                    <a:pt x="2273" y="1137"/>
                  </a:cubicBezTo>
                  <a:cubicBezTo>
                    <a:pt x="2273" y="507"/>
                    <a:pt x="1766" y="0"/>
                    <a:pt x="1136"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flipH="1">
              <a:off x="7900319" y="4345194"/>
              <a:ext cx="887912" cy="383301"/>
            </a:xfrm>
            <a:custGeom>
              <a:avLst/>
              <a:gdLst/>
              <a:ahLst/>
              <a:cxnLst/>
              <a:rect l="l" t="t" r="r" b="b"/>
              <a:pathLst>
                <a:path w="15217" h="6569" extrusionOk="0">
                  <a:moveTo>
                    <a:pt x="643" y="1"/>
                  </a:moveTo>
                  <a:cubicBezTo>
                    <a:pt x="424" y="1"/>
                    <a:pt x="210" y="23"/>
                    <a:pt x="0" y="53"/>
                  </a:cubicBezTo>
                  <a:cubicBezTo>
                    <a:pt x="577" y="3746"/>
                    <a:pt x="3767" y="6569"/>
                    <a:pt x="7617" y="6569"/>
                  </a:cubicBezTo>
                  <a:cubicBezTo>
                    <a:pt x="11467" y="6569"/>
                    <a:pt x="14605" y="3785"/>
                    <a:pt x="15217" y="136"/>
                  </a:cubicBezTo>
                  <a:cubicBezTo>
                    <a:pt x="14876" y="53"/>
                    <a:pt x="14522" y="1"/>
                    <a:pt x="14155" y="1"/>
                  </a:cubicBezTo>
                  <a:cubicBezTo>
                    <a:pt x="12848" y="1"/>
                    <a:pt x="11677" y="582"/>
                    <a:pt x="10886" y="1500"/>
                  </a:cubicBezTo>
                  <a:cubicBezTo>
                    <a:pt x="10091" y="582"/>
                    <a:pt x="8924" y="1"/>
                    <a:pt x="7613" y="1"/>
                  </a:cubicBezTo>
                  <a:cubicBezTo>
                    <a:pt x="6184" y="1"/>
                    <a:pt x="4917" y="700"/>
                    <a:pt x="4130" y="1771"/>
                  </a:cubicBezTo>
                  <a:cubicBezTo>
                    <a:pt x="3339" y="700"/>
                    <a:pt x="2076" y="1"/>
                    <a:pt x="64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 name="Google Shape;155;p7"/>
          <p:cNvSpPr>
            <a:spLocks noGrp="1"/>
          </p:cNvSpPr>
          <p:nvPr>
            <p:ph type="pic" idx="2"/>
          </p:nvPr>
        </p:nvSpPr>
        <p:spPr>
          <a:xfrm flipH="1">
            <a:off x="5404750" y="1453350"/>
            <a:ext cx="2866200" cy="2935200"/>
          </a:xfrm>
          <a:prstGeom prst="round2SameRect">
            <a:avLst>
              <a:gd name="adj1" fmla="val 50000"/>
              <a:gd name="adj2" fmla="val 0"/>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6"/>
        <p:cNvGrpSpPr/>
        <p:nvPr/>
      </p:nvGrpSpPr>
      <p:grpSpPr>
        <a:xfrm>
          <a:off x="0" y="0"/>
          <a:ext cx="0" cy="0"/>
          <a:chOff x="0" y="0"/>
          <a:chExt cx="0" cy="0"/>
        </a:xfrm>
      </p:grpSpPr>
      <p:sp>
        <p:nvSpPr>
          <p:cNvPr id="157" name="Google Shape;157;p8"/>
          <p:cNvSpPr txBox="1">
            <a:spLocks noGrp="1"/>
          </p:cNvSpPr>
          <p:nvPr>
            <p:ph type="title"/>
          </p:nvPr>
        </p:nvSpPr>
        <p:spPr>
          <a:xfrm>
            <a:off x="3835800" y="1307100"/>
            <a:ext cx="4508100" cy="2529300"/>
          </a:xfrm>
          <a:prstGeom prst="rect">
            <a:avLst/>
          </a:prstGeom>
        </p:spPr>
        <p:txBody>
          <a:bodyPr spcFirstLastPara="1" wrap="square" lIns="91425" tIns="91425" rIns="91425" bIns="91425" anchor="ctr" anchorCtr="0">
            <a:noAutofit/>
          </a:bodyPr>
          <a:lstStyle>
            <a:lvl1pPr lvl="0" algn="r">
              <a:lnSpc>
                <a:spcPct val="80000"/>
              </a:lnSpc>
              <a:spcBef>
                <a:spcPts val="0"/>
              </a:spcBef>
              <a:spcAft>
                <a:spcPts val="0"/>
              </a:spcAft>
              <a:buSzPts val="4800"/>
              <a:buNone/>
              <a:defRPr sz="10000"/>
            </a:lvl1pPr>
            <a:lvl2pPr lvl="1" algn="r">
              <a:spcBef>
                <a:spcPts val="0"/>
              </a:spcBef>
              <a:spcAft>
                <a:spcPts val="0"/>
              </a:spcAft>
              <a:buSzPts val="4800"/>
              <a:buNone/>
              <a:defRPr sz="4800"/>
            </a:lvl2pPr>
            <a:lvl3pPr lvl="2" algn="r">
              <a:spcBef>
                <a:spcPts val="0"/>
              </a:spcBef>
              <a:spcAft>
                <a:spcPts val="0"/>
              </a:spcAft>
              <a:buSzPts val="4800"/>
              <a:buNone/>
              <a:defRPr sz="4800"/>
            </a:lvl3pPr>
            <a:lvl4pPr lvl="3" algn="r">
              <a:spcBef>
                <a:spcPts val="0"/>
              </a:spcBef>
              <a:spcAft>
                <a:spcPts val="0"/>
              </a:spcAft>
              <a:buSzPts val="4800"/>
              <a:buNone/>
              <a:defRPr sz="4800"/>
            </a:lvl4pPr>
            <a:lvl5pPr lvl="4" algn="r">
              <a:spcBef>
                <a:spcPts val="0"/>
              </a:spcBef>
              <a:spcAft>
                <a:spcPts val="0"/>
              </a:spcAft>
              <a:buSzPts val="4800"/>
              <a:buNone/>
              <a:defRPr sz="4800"/>
            </a:lvl5pPr>
            <a:lvl6pPr lvl="5" algn="r">
              <a:spcBef>
                <a:spcPts val="0"/>
              </a:spcBef>
              <a:spcAft>
                <a:spcPts val="0"/>
              </a:spcAft>
              <a:buSzPts val="4800"/>
              <a:buNone/>
              <a:defRPr sz="4800"/>
            </a:lvl6pPr>
            <a:lvl7pPr lvl="6" algn="r">
              <a:spcBef>
                <a:spcPts val="0"/>
              </a:spcBef>
              <a:spcAft>
                <a:spcPts val="0"/>
              </a:spcAft>
              <a:buSzPts val="4800"/>
              <a:buNone/>
              <a:defRPr sz="4800"/>
            </a:lvl7pPr>
            <a:lvl8pPr lvl="7" algn="r">
              <a:spcBef>
                <a:spcPts val="0"/>
              </a:spcBef>
              <a:spcAft>
                <a:spcPts val="0"/>
              </a:spcAft>
              <a:buSzPts val="4800"/>
              <a:buNone/>
              <a:defRPr sz="4800"/>
            </a:lvl8pPr>
            <a:lvl9pPr lvl="8" algn="r">
              <a:spcBef>
                <a:spcPts val="0"/>
              </a:spcBef>
              <a:spcAft>
                <a:spcPts val="0"/>
              </a:spcAft>
              <a:buSzPts val="4800"/>
              <a:buNone/>
              <a:defRPr sz="4800"/>
            </a:lvl9pPr>
          </a:lstStyle>
          <a:p>
            <a:endParaRPr/>
          </a:p>
        </p:txBody>
      </p:sp>
      <p:grpSp>
        <p:nvGrpSpPr>
          <p:cNvPr id="158" name="Google Shape;158;p8"/>
          <p:cNvGrpSpPr/>
          <p:nvPr/>
        </p:nvGrpSpPr>
        <p:grpSpPr>
          <a:xfrm>
            <a:off x="875466" y="4130211"/>
            <a:ext cx="692285" cy="1259170"/>
            <a:chOff x="3467700" y="3320275"/>
            <a:chExt cx="244425" cy="444575"/>
          </a:xfrm>
        </p:grpSpPr>
        <p:sp>
          <p:nvSpPr>
            <p:cNvPr id="159" name="Google Shape;159;p8"/>
            <p:cNvSpPr/>
            <p:nvPr/>
          </p:nvSpPr>
          <p:spPr>
            <a:xfrm>
              <a:off x="3589950" y="3508675"/>
              <a:ext cx="122175" cy="149550"/>
            </a:xfrm>
            <a:custGeom>
              <a:avLst/>
              <a:gdLst/>
              <a:ahLst/>
              <a:cxnLst/>
              <a:rect l="l" t="t" r="r" b="b"/>
              <a:pathLst>
                <a:path w="4887" h="5982" extrusionOk="0">
                  <a:moveTo>
                    <a:pt x="3977" y="1"/>
                  </a:moveTo>
                  <a:cubicBezTo>
                    <a:pt x="3765" y="1"/>
                    <a:pt x="3553" y="82"/>
                    <a:pt x="3392" y="243"/>
                  </a:cubicBezTo>
                  <a:lnTo>
                    <a:pt x="1" y="3639"/>
                  </a:lnTo>
                  <a:lnTo>
                    <a:pt x="1" y="5981"/>
                  </a:lnTo>
                  <a:lnTo>
                    <a:pt x="4563" y="1419"/>
                  </a:lnTo>
                  <a:cubicBezTo>
                    <a:pt x="4886" y="1096"/>
                    <a:pt x="4886" y="567"/>
                    <a:pt x="4563" y="243"/>
                  </a:cubicBezTo>
                  <a:cubicBezTo>
                    <a:pt x="4401" y="82"/>
                    <a:pt x="4189" y="1"/>
                    <a:pt x="3977" y="1"/>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3467700" y="3583525"/>
              <a:ext cx="122275" cy="149650"/>
            </a:xfrm>
            <a:custGeom>
              <a:avLst/>
              <a:gdLst/>
              <a:ahLst/>
              <a:cxnLst/>
              <a:rect l="l" t="t" r="r" b="b"/>
              <a:pathLst>
                <a:path w="4891" h="5986" extrusionOk="0">
                  <a:moveTo>
                    <a:pt x="909" y="0"/>
                  </a:moveTo>
                  <a:cubicBezTo>
                    <a:pt x="697" y="0"/>
                    <a:pt x="486" y="81"/>
                    <a:pt x="324" y="243"/>
                  </a:cubicBezTo>
                  <a:cubicBezTo>
                    <a:pt x="0" y="566"/>
                    <a:pt x="0" y="1095"/>
                    <a:pt x="324" y="1418"/>
                  </a:cubicBezTo>
                  <a:lnTo>
                    <a:pt x="4891" y="5985"/>
                  </a:lnTo>
                  <a:lnTo>
                    <a:pt x="4891" y="3638"/>
                  </a:lnTo>
                  <a:lnTo>
                    <a:pt x="1495" y="243"/>
                  </a:lnTo>
                  <a:cubicBezTo>
                    <a:pt x="1333" y="81"/>
                    <a:pt x="1121" y="0"/>
                    <a:pt x="909" y="0"/>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a:off x="3588100" y="3508725"/>
              <a:ext cx="3625" cy="256125"/>
            </a:xfrm>
            <a:custGeom>
              <a:avLst/>
              <a:gdLst/>
              <a:ahLst/>
              <a:cxnLst/>
              <a:rect l="l" t="t" r="r" b="b"/>
              <a:pathLst>
                <a:path w="145" h="10245" extrusionOk="0">
                  <a:moveTo>
                    <a:pt x="0" y="1"/>
                  </a:moveTo>
                  <a:lnTo>
                    <a:pt x="0" y="10244"/>
                  </a:lnTo>
                  <a:lnTo>
                    <a:pt x="144" y="10244"/>
                  </a:lnTo>
                  <a:lnTo>
                    <a:pt x="144"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a:off x="3502325" y="3377525"/>
              <a:ext cx="177775" cy="138275"/>
            </a:xfrm>
            <a:custGeom>
              <a:avLst/>
              <a:gdLst/>
              <a:ahLst/>
              <a:cxnLst/>
              <a:rect l="l" t="t" r="r" b="b"/>
              <a:pathLst>
                <a:path w="7111" h="5531" extrusionOk="0">
                  <a:moveTo>
                    <a:pt x="1268" y="1"/>
                  </a:moveTo>
                  <a:cubicBezTo>
                    <a:pt x="1" y="1268"/>
                    <a:pt x="1" y="3317"/>
                    <a:pt x="1268" y="4580"/>
                  </a:cubicBezTo>
                  <a:cubicBezTo>
                    <a:pt x="1900" y="5214"/>
                    <a:pt x="2728" y="5531"/>
                    <a:pt x="3556" y="5531"/>
                  </a:cubicBezTo>
                  <a:cubicBezTo>
                    <a:pt x="4385" y="5531"/>
                    <a:pt x="5214" y="5214"/>
                    <a:pt x="5848" y="4580"/>
                  </a:cubicBezTo>
                  <a:cubicBezTo>
                    <a:pt x="7111" y="3317"/>
                    <a:pt x="7111" y="1268"/>
                    <a:pt x="5848" y="1"/>
                  </a:cubicBezTo>
                  <a:lnTo>
                    <a:pt x="3558" y="2290"/>
                  </a:lnTo>
                  <a:lnTo>
                    <a:pt x="1268"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3559575" y="3320275"/>
              <a:ext cx="63275" cy="114525"/>
            </a:xfrm>
            <a:custGeom>
              <a:avLst/>
              <a:gdLst/>
              <a:ahLst/>
              <a:cxnLst/>
              <a:rect l="l" t="t" r="r" b="b"/>
              <a:pathLst>
                <a:path w="2531" h="4581" extrusionOk="0">
                  <a:moveTo>
                    <a:pt x="1268" y="1"/>
                  </a:moveTo>
                  <a:cubicBezTo>
                    <a:pt x="1" y="1268"/>
                    <a:pt x="1" y="3317"/>
                    <a:pt x="1268" y="4580"/>
                  </a:cubicBezTo>
                  <a:cubicBezTo>
                    <a:pt x="2531" y="3317"/>
                    <a:pt x="2531" y="1268"/>
                    <a:pt x="1268"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3536850" y="3400150"/>
              <a:ext cx="54875" cy="34325"/>
            </a:xfrm>
            <a:custGeom>
              <a:avLst/>
              <a:gdLst/>
              <a:ahLst/>
              <a:cxnLst/>
              <a:rect l="l" t="t" r="r" b="b"/>
              <a:pathLst>
                <a:path w="2195" h="1373" extrusionOk="0">
                  <a:moveTo>
                    <a:pt x="36" y="0"/>
                  </a:moveTo>
                  <a:lnTo>
                    <a:pt x="1" y="61"/>
                  </a:lnTo>
                  <a:lnTo>
                    <a:pt x="2155" y="1372"/>
                  </a:lnTo>
                  <a:lnTo>
                    <a:pt x="2194" y="1311"/>
                  </a:lnTo>
                  <a:lnTo>
                    <a:pt x="3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3529100" y="3420250"/>
              <a:ext cx="62300" cy="14100"/>
            </a:xfrm>
            <a:custGeom>
              <a:avLst/>
              <a:gdLst/>
              <a:ahLst/>
              <a:cxnLst/>
              <a:rect l="l" t="t" r="r" b="b"/>
              <a:pathLst>
                <a:path w="2492" h="564" extrusionOk="0">
                  <a:moveTo>
                    <a:pt x="18" y="0"/>
                  </a:moveTo>
                  <a:lnTo>
                    <a:pt x="0" y="70"/>
                  </a:lnTo>
                  <a:lnTo>
                    <a:pt x="2478" y="564"/>
                  </a:lnTo>
                  <a:lnTo>
                    <a:pt x="2491" y="490"/>
                  </a:lnTo>
                  <a:lnTo>
                    <a:pt x="18"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3528550" y="3432800"/>
              <a:ext cx="62725" cy="11500"/>
            </a:xfrm>
            <a:custGeom>
              <a:avLst/>
              <a:gdLst/>
              <a:ahLst/>
              <a:cxnLst/>
              <a:rect l="l" t="t" r="r" b="b"/>
              <a:pathLst>
                <a:path w="2509" h="460" extrusionOk="0">
                  <a:moveTo>
                    <a:pt x="2496" y="1"/>
                  </a:moveTo>
                  <a:lnTo>
                    <a:pt x="1" y="385"/>
                  </a:lnTo>
                  <a:lnTo>
                    <a:pt x="14" y="460"/>
                  </a:lnTo>
                  <a:lnTo>
                    <a:pt x="2509" y="75"/>
                  </a:lnTo>
                  <a:lnTo>
                    <a:pt x="2496"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3535425" y="3432925"/>
              <a:ext cx="56200" cy="31925"/>
            </a:xfrm>
            <a:custGeom>
              <a:avLst/>
              <a:gdLst/>
              <a:ahLst/>
              <a:cxnLst/>
              <a:rect l="l" t="t" r="r" b="b"/>
              <a:pathLst>
                <a:path w="2248" h="1277" extrusionOk="0">
                  <a:moveTo>
                    <a:pt x="2212" y="0"/>
                  </a:moveTo>
                  <a:lnTo>
                    <a:pt x="1" y="1215"/>
                  </a:lnTo>
                  <a:lnTo>
                    <a:pt x="36" y="1276"/>
                  </a:lnTo>
                  <a:lnTo>
                    <a:pt x="2247" y="66"/>
                  </a:lnTo>
                  <a:lnTo>
                    <a:pt x="221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3548875" y="3433250"/>
              <a:ext cx="42950" cy="48625"/>
            </a:xfrm>
            <a:custGeom>
              <a:avLst/>
              <a:gdLst/>
              <a:ahLst/>
              <a:cxnLst/>
              <a:rect l="l" t="t" r="r" b="b"/>
              <a:pathLst>
                <a:path w="1718" h="1945" extrusionOk="0">
                  <a:moveTo>
                    <a:pt x="1665" y="0"/>
                  </a:moveTo>
                  <a:lnTo>
                    <a:pt x="0" y="1897"/>
                  </a:lnTo>
                  <a:lnTo>
                    <a:pt x="57" y="1945"/>
                  </a:lnTo>
                  <a:lnTo>
                    <a:pt x="1718" y="48"/>
                  </a:lnTo>
                  <a:lnTo>
                    <a:pt x="1665"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3567550" y="3433250"/>
              <a:ext cx="24600" cy="59450"/>
            </a:xfrm>
            <a:custGeom>
              <a:avLst/>
              <a:gdLst/>
              <a:ahLst/>
              <a:cxnLst/>
              <a:rect l="l" t="t" r="r" b="b"/>
              <a:pathLst>
                <a:path w="984" h="2378" extrusionOk="0">
                  <a:moveTo>
                    <a:pt x="914" y="0"/>
                  </a:moveTo>
                  <a:lnTo>
                    <a:pt x="1" y="2351"/>
                  </a:lnTo>
                  <a:lnTo>
                    <a:pt x="66" y="2378"/>
                  </a:lnTo>
                  <a:lnTo>
                    <a:pt x="984" y="26"/>
                  </a:lnTo>
                  <a:lnTo>
                    <a:pt x="91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3588975" y="3433575"/>
              <a:ext cx="3175" cy="63175"/>
            </a:xfrm>
            <a:custGeom>
              <a:avLst/>
              <a:gdLst/>
              <a:ahLst/>
              <a:cxnLst/>
              <a:rect l="l" t="t" r="r" b="b"/>
              <a:pathLst>
                <a:path w="127" h="2527" extrusionOk="0">
                  <a:moveTo>
                    <a:pt x="53" y="0"/>
                  </a:moveTo>
                  <a:lnTo>
                    <a:pt x="0" y="2526"/>
                  </a:lnTo>
                  <a:lnTo>
                    <a:pt x="75" y="2526"/>
                  </a:lnTo>
                  <a:lnTo>
                    <a:pt x="127" y="5"/>
                  </a:lnTo>
                  <a:lnTo>
                    <a:pt x="53"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3590400" y="3433350"/>
              <a:ext cx="22075" cy="60325"/>
            </a:xfrm>
            <a:custGeom>
              <a:avLst/>
              <a:gdLst/>
              <a:ahLst/>
              <a:cxnLst/>
              <a:rect l="l" t="t" r="r" b="b"/>
              <a:pathLst>
                <a:path w="883" h="2413" extrusionOk="0">
                  <a:moveTo>
                    <a:pt x="70" y="1"/>
                  </a:moveTo>
                  <a:lnTo>
                    <a:pt x="0" y="22"/>
                  </a:lnTo>
                  <a:lnTo>
                    <a:pt x="813" y="2413"/>
                  </a:lnTo>
                  <a:lnTo>
                    <a:pt x="883" y="2391"/>
                  </a:lnTo>
                  <a:lnTo>
                    <a:pt x="70"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3590500" y="3433025"/>
              <a:ext cx="41000" cy="50400"/>
            </a:xfrm>
            <a:custGeom>
              <a:avLst/>
              <a:gdLst/>
              <a:ahLst/>
              <a:cxnLst/>
              <a:rect l="l" t="t" r="r" b="b"/>
              <a:pathLst>
                <a:path w="1640" h="2016" extrusionOk="0">
                  <a:moveTo>
                    <a:pt x="57" y="1"/>
                  </a:moveTo>
                  <a:lnTo>
                    <a:pt x="0" y="49"/>
                  </a:lnTo>
                  <a:lnTo>
                    <a:pt x="1582" y="2015"/>
                  </a:lnTo>
                  <a:lnTo>
                    <a:pt x="1639" y="1967"/>
                  </a:lnTo>
                  <a:lnTo>
                    <a:pt x="57"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3590725" y="3432925"/>
              <a:ext cx="54975" cy="34200"/>
            </a:xfrm>
            <a:custGeom>
              <a:avLst/>
              <a:gdLst/>
              <a:ahLst/>
              <a:cxnLst/>
              <a:rect l="l" t="t" r="r" b="b"/>
              <a:pathLst>
                <a:path w="2199" h="1368" extrusionOk="0">
                  <a:moveTo>
                    <a:pt x="39" y="0"/>
                  </a:moveTo>
                  <a:lnTo>
                    <a:pt x="0" y="61"/>
                  </a:lnTo>
                  <a:lnTo>
                    <a:pt x="2159" y="1368"/>
                  </a:lnTo>
                  <a:lnTo>
                    <a:pt x="2198" y="1307"/>
                  </a:lnTo>
                  <a:lnTo>
                    <a:pt x="3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3591050" y="3432800"/>
              <a:ext cx="62300" cy="14025"/>
            </a:xfrm>
            <a:custGeom>
              <a:avLst/>
              <a:gdLst/>
              <a:ahLst/>
              <a:cxnLst/>
              <a:rect l="l" t="t" r="r" b="b"/>
              <a:pathLst>
                <a:path w="2492" h="561" extrusionOk="0">
                  <a:moveTo>
                    <a:pt x="13" y="1"/>
                  </a:moveTo>
                  <a:lnTo>
                    <a:pt x="0" y="71"/>
                  </a:lnTo>
                  <a:lnTo>
                    <a:pt x="2474" y="560"/>
                  </a:lnTo>
                  <a:lnTo>
                    <a:pt x="2491" y="490"/>
                  </a:lnTo>
                  <a:lnTo>
                    <a:pt x="13"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3590925" y="3423200"/>
              <a:ext cx="62625" cy="11500"/>
            </a:xfrm>
            <a:custGeom>
              <a:avLst/>
              <a:gdLst/>
              <a:ahLst/>
              <a:cxnLst/>
              <a:rect l="l" t="t" r="r" b="b"/>
              <a:pathLst>
                <a:path w="2505" h="460" extrusionOk="0">
                  <a:moveTo>
                    <a:pt x="2496" y="0"/>
                  </a:moveTo>
                  <a:lnTo>
                    <a:pt x="1" y="385"/>
                  </a:lnTo>
                  <a:lnTo>
                    <a:pt x="10" y="459"/>
                  </a:lnTo>
                  <a:lnTo>
                    <a:pt x="2505" y="74"/>
                  </a:lnTo>
                  <a:lnTo>
                    <a:pt x="249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8"/>
            <p:cNvSpPr/>
            <p:nvPr/>
          </p:nvSpPr>
          <p:spPr>
            <a:xfrm>
              <a:off x="3590725" y="3402550"/>
              <a:ext cx="56175" cy="31925"/>
            </a:xfrm>
            <a:custGeom>
              <a:avLst/>
              <a:gdLst/>
              <a:ahLst/>
              <a:cxnLst/>
              <a:rect l="l" t="t" r="r" b="b"/>
              <a:pathLst>
                <a:path w="2247" h="1277" extrusionOk="0">
                  <a:moveTo>
                    <a:pt x="2211" y="0"/>
                  </a:moveTo>
                  <a:lnTo>
                    <a:pt x="0" y="1215"/>
                  </a:lnTo>
                  <a:lnTo>
                    <a:pt x="35" y="1276"/>
                  </a:lnTo>
                  <a:lnTo>
                    <a:pt x="2246" y="66"/>
                  </a:lnTo>
                  <a:lnTo>
                    <a:pt x="2211"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8"/>
            <p:cNvSpPr/>
            <p:nvPr/>
          </p:nvSpPr>
          <p:spPr>
            <a:xfrm>
              <a:off x="3587875" y="3533050"/>
              <a:ext cx="97700" cy="97300"/>
            </a:xfrm>
            <a:custGeom>
              <a:avLst/>
              <a:gdLst/>
              <a:ahLst/>
              <a:cxnLst/>
              <a:rect l="l" t="t" r="r" b="b"/>
              <a:pathLst>
                <a:path w="3908" h="3892" extrusionOk="0">
                  <a:moveTo>
                    <a:pt x="3827" y="0"/>
                  </a:moveTo>
                  <a:cubicBezTo>
                    <a:pt x="3808" y="0"/>
                    <a:pt x="3789" y="7"/>
                    <a:pt x="3776" y="20"/>
                  </a:cubicBezTo>
                  <a:lnTo>
                    <a:pt x="31" y="3765"/>
                  </a:lnTo>
                  <a:cubicBezTo>
                    <a:pt x="1" y="3796"/>
                    <a:pt x="1" y="3839"/>
                    <a:pt x="31" y="3870"/>
                  </a:cubicBezTo>
                  <a:cubicBezTo>
                    <a:pt x="44" y="3883"/>
                    <a:pt x="62" y="3892"/>
                    <a:pt x="84" y="3892"/>
                  </a:cubicBezTo>
                  <a:cubicBezTo>
                    <a:pt x="101" y="3892"/>
                    <a:pt x="119" y="3883"/>
                    <a:pt x="132" y="3870"/>
                  </a:cubicBezTo>
                  <a:lnTo>
                    <a:pt x="3877" y="125"/>
                  </a:lnTo>
                  <a:cubicBezTo>
                    <a:pt x="3907" y="94"/>
                    <a:pt x="3907" y="51"/>
                    <a:pt x="3877" y="20"/>
                  </a:cubicBezTo>
                  <a:cubicBezTo>
                    <a:pt x="3864" y="7"/>
                    <a:pt x="3845" y="0"/>
                    <a:pt x="3827"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3495225" y="3609550"/>
              <a:ext cx="96725" cy="96400"/>
            </a:xfrm>
            <a:custGeom>
              <a:avLst/>
              <a:gdLst/>
              <a:ahLst/>
              <a:cxnLst/>
              <a:rect l="l" t="t" r="r" b="b"/>
              <a:pathLst>
                <a:path w="3869" h="3856" extrusionOk="0">
                  <a:moveTo>
                    <a:pt x="79" y="0"/>
                  </a:moveTo>
                  <a:cubicBezTo>
                    <a:pt x="61" y="0"/>
                    <a:pt x="42" y="8"/>
                    <a:pt x="27" y="23"/>
                  </a:cubicBezTo>
                  <a:cubicBezTo>
                    <a:pt x="1" y="50"/>
                    <a:pt x="1" y="98"/>
                    <a:pt x="27" y="124"/>
                  </a:cubicBezTo>
                  <a:lnTo>
                    <a:pt x="3737" y="3834"/>
                  </a:lnTo>
                  <a:cubicBezTo>
                    <a:pt x="3750" y="3847"/>
                    <a:pt x="3768" y="3856"/>
                    <a:pt x="3790" y="3856"/>
                  </a:cubicBezTo>
                  <a:cubicBezTo>
                    <a:pt x="3807" y="3856"/>
                    <a:pt x="3825" y="3847"/>
                    <a:pt x="3838" y="3834"/>
                  </a:cubicBezTo>
                  <a:cubicBezTo>
                    <a:pt x="3868" y="3804"/>
                    <a:pt x="3868" y="3760"/>
                    <a:pt x="3838" y="3729"/>
                  </a:cubicBezTo>
                  <a:lnTo>
                    <a:pt x="132" y="23"/>
                  </a:lnTo>
                  <a:cubicBezTo>
                    <a:pt x="117" y="8"/>
                    <a:pt x="98" y="0"/>
                    <a:pt x="79"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8"/>
          <p:cNvGrpSpPr/>
          <p:nvPr/>
        </p:nvGrpSpPr>
        <p:grpSpPr>
          <a:xfrm>
            <a:off x="1747816" y="4130211"/>
            <a:ext cx="692285" cy="1259170"/>
            <a:chOff x="3467700" y="3320275"/>
            <a:chExt cx="244425" cy="444575"/>
          </a:xfrm>
        </p:grpSpPr>
        <p:sp>
          <p:nvSpPr>
            <p:cNvPr id="180" name="Google Shape;180;p8"/>
            <p:cNvSpPr/>
            <p:nvPr/>
          </p:nvSpPr>
          <p:spPr>
            <a:xfrm>
              <a:off x="3589950" y="3508675"/>
              <a:ext cx="122175" cy="149550"/>
            </a:xfrm>
            <a:custGeom>
              <a:avLst/>
              <a:gdLst/>
              <a:ahLst/>
              <a:cxnLst/>
              <a:rect l="l" t="t" r="r" b="b"/>
              <a:pathLst>
                <a:path w="4887" h="5982" extrusionOk="0">
                  <a:moveTo>
                    <a:pt x="3977" y="1"/>
                  </a:moveTo>
                  <a:cubicBezTo>
                    <a:pt x="3765" y="1"/>
                    <a:pt x="3553" y="82"/>
                    <a:pt x="3392" y="243"/>
                  </a:cubicBezTo>
                  <a:lnTo>
                    <a:pt x="1" y="3639"/>
                  </a:lnTo>
                  <a:lnTo>
                    <a:pt x="1" y="5981"/>
                  </a:lnTo>
                  <a:lnTo>
                    <a:pt x="4563" y="1419"/>
                  </a:lnTo>
                  <a:cubicBezTo>
                    <a:pt x="4886" y="1096"/>
                    <a:pt x="4886" y="567"/>
                    <a:pt x="4563" y="243"/>
                  </a:cubicBezTo>
                  <a:cubicBezTo>
                    <a:pt x="4401" y="82"/>
                    <a:pt x="4189" y="1"/>
                    <a:pt x="3977" y="1"/>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8"/>
            <p:cNvSpPr/>
            <p:nvPr/>
          </p:nvSpPr>
          <p:spPr>
            <a:xfrm>
              <a:off x="3467700" y="3583525"/>
              <a:ext cx="122275" cy="149650"/>
            </a:xfrm>
            <a:custGeom>
              <a:avLst/>
              <a:gdLst/>
              <a:ahLst/>
              <a:cxnLst/>
              <a:rect l="l" t="t" r="r" b="b"/>
              <a:pathLst>
                <a:path w="4891" h="5986" extrusionOk="0">
                  <a:moveTo>
                    <a:pt x="909" y="0"/>
                  </a:moveTo>
                  <a:cubicBezTo>
                    <a:pt x="697" y="0"/>
                    <a:pt x="486" y="81"/>
                    <a:pt x="324" y="243"/>
                  </a:cubicBezTo>
                  <a:cubicBezTo>
                    <a:pt x="0" y="566"/>
                    <a:pt x="0" y="1095"/>
                    <a:pt x="324" y="1418"/>
                  </a:cubicBezTo>
                  <a:lnTo>
                    <a:pt x="4891" y="5985"/>
                  </a:lnTo>
                  <a:lnTo>
                    <a:pt x="4891" y="3638"/>
                  </a:lnTo>
                  <a:lnTo>
                    <a:pt x="1495" y="243"/>
                  </a:lnTo>
                  <a:cubicBezTo>
                    <a:pt x="1333" y="81"/>
                    <a:pt x="1121" y="0"/>
                    <a:pt x="909" y="0"/>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8"/>
            <p:cNvSpPr/>
            <p:nvPr/>
          </p:nvSpPr>
          <p:spPr>
            <a:xfrm>
              <a:off x="3588100" y="3508725"/>
              <a:ext cx="3625" cy="256125"/>
            </a:xfrm>
            <a:custGeom>
              <a:avLst/>
              <a:gdLst/>
              <a:ahLst/>
              <a:cxnLst/>
              <a:rect l="l" t="t" r="r" b="b"/>
              <a:pathLst>
                <a:path w="145" h="10245" extrusionOk="0">
                  <a:moveTo>
                    <a:pt x="0" y="1"/>
                  </a:moveTo>
                  <a:lnTo>
                    <a:pt x="0" y="10244"/>
                  </a:lnTo>
                  <a:lnTo>
                    <a:pt x="144" y="10244"/>
                  </a:lnTo>
                  <a:lnTo>
                    <a:pt x="144"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8"/>
            <p:cNvSpPr/>
            <p:nvPr/>
          </p:nvSpPr>
          <p:spPr>
            <a:xfrm>
              <a:off x="3502325" y="3377525"/>
              <a:ext cx="177775" cy="138275"/>
            </a:xfrm>
            <a:custGeom>
              <a:avLst/>
              <a:gdLst/>
              <a:ahLst/>
              <a:cxnLst/>
              <a:rect l="l" t="t" r="r" b="b"/>
              <a:pathLst>
                <a:path w="7111" h="5531" extrusionOk="0">
                  <a:moveTo>
                    <a:pt x="1268" y="1"/>
                  </a:moveTo>
                  <a:cubicBezTo>
                    <a:pt x="1" y="1268"/>
                    <a:pt x="1" y="3317"/>
                    <a:pt x="1268" y="4580"/>
                  </a:cubicBezTo>
                  <a:cubicBezTo>
                    <a:pt x="1900" y="5214"/>
                    <a:pt x="2728" y="5531"/>
                    <a:pt x="3556" y="5531"/>
                  </a:cubicBezTo>
                  <a:cubicBezTo>
                    <a:pt x="4385" y="5531"/>
                    <a:pt x="5214" y="5214"/>
                    <a:pt x="5848" y="4580"/>
                  </a:cubicBezTo>
                  <a:cubicBezTo>
                    <a:pt x="7111" y="3317"/>
                    <a:pt x="7111" y="1268"/>
                    <a:pt x="5848" y="1"/>
                  </a:cubicBezTo>
                  <a:lnTo>
                    <a:pt x="3558" y="2290"/>
                  </a:lnTo>
                  <a:lnTo>
                    <a:pt x="1268"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p:nvPr/>
          </p:nvSpPr>
          <p:spPr>
            <a:xfrm>
              <a:off x="3559575" y="3320275"/>
              <a:ext cx="63275" cy="114525"/>
            </a:xfrm>
            <a:custGeom>
              <a:avLst/>
              <a:gdLst/>
              <a:ahLst/>
              <a:cxnLst/>
              <a:rect l="l" t="t" r="r" b="b"/>
              <a:pathLst>
                <a:path w="2531" h="4581" extrusionOk="0">
                  <a:moveTo>
                    <a:pt x="1268" y="1"/>
                  </a:moveTo>
                  <a:cubicBezTo>
                    <a:pt x="1" y="1268"/>
                    <a:pt x="1" y="3317"/>
                    <a:pt x="1268" y="4580"/>
                  </a:cubicBezTo>
                  <a:cubicBezTo>
                    <a:pt x="2531" y="3317"/>
                    <a:pt x="2531" y="1268"/>
                    <a:pt x="1268"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8"/>
            <p:cNvSpPr/>
            <p:nvPr/>
          </p:nvSpPr>
          <p:spPr>
            <a:xfrm>
              <a:off x="3536850" y="3400150"/>
              <a:ext cx="54875" cy="34325"/>
            </a:xfrm>
            <a:custGeom>
              <a:avLst/>
              <a:gdLst/>
              <a:ahLst/>
              <a:cxnLst/>
              <a:rect l="l" t="t" r="r" b="b"/>
              <a:pathLst>
                <a:path w="2195" h="1373" extrusionOk="0">
                  <a:moveTo>
                    <a:pt x="36" y="0"/>
                  </a:moveTo>
                  <a:lnTo>
                    <a:pt x="1" y="61"/>
                  </a:lnTo>
                  <a:lnTo>
                    <a:pt x="2155" y="1372"/>
                  </a:lnTo>
                  <a:lnTo>
                    <a:pt x="2194" y="1311"/>
                  </a:lnTo>
                  <a:lnTo>
                    <a:pt x="3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p:nvPr/>
          </p:nvSpPr>
          <p:spPr>
            <a:xfrm>
              <a:off x="3529100" y="3420250"/>
              <a:ext cx="62300" cy="14100"/>
            </a:xfrm>
            <a:custGeom>
              <a:avLst/>
              <a:gdLst/>
              <a:ahLst/>
              <a:cxnLst/>
              <a:rect l="l" t="t" r="r" b="b"/>
              <a:pathLst>
                <a:path w="2492" h="564" extrusionOk="0">
                  <a:moveTo>
                    <a:pt x="18" y="0"/>
                  </a:moveTo>
                  <a:lnTo>
                    <a:pt x="0" y="70"/>
                  </a:lnTo>
                  <a:lnTo>
                    <a:pt x="2478" y="564"/>
                  </a:lnTo>
                  <a:lnTo>
                    <a:pt x="2491" y="490"/>
                  </a:lnTo>
                  <a:lnTo>
                    <a:pt x="18"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8"/>
            <p:cNvSpPr/>
            <p:nvPr/>
          </p:nvSpPr>
          <p:spPr>
            <a:xfrm>
              <a:off x="3528550" y="3432800"/>
              <a:ext cx="62725" cy="11500"/>
            </a:xfrm>
            <a:custGeom>
              <a:avLst/>
              <a:gdLst/>
              <a:ahLst/>
              <a:cxnLst/>
              <a:rect l="l" t="t" r="r" b="b"/>
              <a:pathLst>
                <a:path w="2509" h="460" extrusionOk="0">
                  <a:moveTo>
                    <a:pt x="2496" y="1"/>
                  </a:moveTo>
                  <a:lnTo>
                    <a:pt x="1" y="385"/>
                  </a:lnTo>
                  <a:lnTo>
                    <a:pt x="14" y="460"/>
                  </a:lnTo>
                  <a:lnTo>
                    <a:pt x="2509" y="75"/>
                  </a:lnTo>
                  <a:lnTo>
                    <a:pt x="2496"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p:nvPr/>
          </p:nvSpPr>
          <p:spPr>
            <a:xfrm>
              <a:off x="3535425" y="3432925"/>
              <a:ext cx="56200" cy="31925"/>
            </a:xfrm>
            <a:custGeom>
              <a:avLst/>
              <a:gdLst/>
              <a:ahLst/>
              <a:cxnLst/>
              <a:rect l="l" t="t" r="r" b="b"/>
              <a:pathLst>
                <a:path w="2248" h="1277" extrusionOk="0">
                  <a:moveTo>
                    <a:pt x="2212" y="0"/>
                  </a:moveTo>
                  <a:lnTo>
                    <a:pt x="1" y="1215"/>
                  </a:lnTo>
                  <a:lnTo>
                    <a:pt x="36" y="1276"/>
                  </a:lnTo>
                  <a:lnTo>
                    <a:pt x="2247" y="66"/>
                  </a:lnTo>
                  <a:lnTo>
                    <a:pt x="221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8"/>
            <p:cNvSpPr/>
            <p:nvPr/>
          </p:nvSpPr>
          <p:spPr>
            <a:xfrm>
              <a:off x="3548875" y="3433250"/>
              <a:ext cx="42950" cy="48625"/>
            </a:xfrm>
            <a:custGeom>
              <a:avLst/>
              <a:gdLst/>
              <a:ahLst/>
              <a:cxnLst/>
              <a:rect l="l" t="t" r="r" b="b"/>
              <a:pathLst>
                <a:path w="1718" h="1945" extrusionOk="0">
                  <a:moveTo>
                    <a:pt x="1665" y="0"/>
                  </a:moveTo>
                  <a:lnTo>
                    <a:pt x="0" y="1897"/>
                  </a:lnTo>
                  <a:lnTo>
                    <a:pt x="57" y="1945"/>
                  </a:lnTo>
                  <a:lnTo>
                    <a:pt x="1718" y="48"/>
                  </a:lnTo>
                  <a:lnTo>
                    <a:pt x="1665"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p:nvPr/>
          </p:nvSpPr>
          <p:spPr>
            <a:xfrm>
              <a:off x="3567550" y="3433250"/>
              <a:ext cx="24600" cy="59450"/>
            </a:xfrm>
            <a:custGeom>
              <a:avLst/>
              <a:gdLst/>
              <a:ahLst/>
              <a:cxnLst/>
              <a:rect l="l" t="t" r="r" b="b"/>
              <a:pathLst>
                <a:path w="984" h="2378" extrusionOk="0">
                  <a:moveTo>
                    <a:pt x="914" y="0"/>
                  </a:moveTo>
                  <a:lnTo>
                    <a:pt x="1" y="2351"/>
                  </a:lnTo>
                  <a:lnTo>
                    <a:pt x="66" y="2378"/>
                  </a:lnTo>
                  <a:lnTo>
                    <a:pt x="984" y="26"/>
                  </a:lnTo>
                  <a:lnTo>
                    <a:pt x="91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8"/>
            <p:cNvSpPr/>
            <p:nvPr/>
          </p:nvSpPr>
          <p:spPr>
            <a:xfrm>
              <a:off x="3588975" y="3433575"/>
              <a:ext cx="3175" cy="63175"/>
            </a:xfrm>
            <a:custGeom>
              <a:avLst/>
              <a:gdLst/>
              <a:ahLst/>
              <a:cxnLst/>
              <a:rect l="l" t="t" r="r" b="b"/>
              <a:pathLst>
                <a:path w="127" h="2527" extrusionOk="0">
                  <a:moveTo>
                    <a:pt x="53" y="0"/>
                  </a:moveTo>
                  <a:lnTo>
                    <a:pt x="0" y="2526"/>
                  </a:lnTo>
                  <a:lnTo>
                    <a:pt x="75" y="2526"/>
                  </a:lnTo>
                  <a:lnTo>
                    <a:pt x="127" y="5"/>
                  </a:lnTo>
                  <a:lnTo>
                    <a:pt x="53"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p:nvPr/>
          </p:nvSpPr>
          <p:spPr>
            <a:xfrm>
              <a:off x="3590400" y="3433350"/>
              <a:ext cx="22075" cy="60325"/>
            </a:xfrm>
            <a:custGeom>
              <a:avLst/>
              <a:gdLst/>
              <a:ahLst/>
              <a:cxnLst/>
              <a:rect l="l" t="t" r="r" b="b"/>
              <a:pathLst>
                <a:path w="883" h="2413" extrusionOk="0">
                  <a:moveTo>
                    <a:pt x="70" y="1"/>
                  </a:moveTo>
                  <a:lnTo>
                    <a:pt x="0" y="22"/>
                  </a:lnTo>
                  <a:lnTo>
                    <a:pt x="813" y="2413"/>
                  </a:lnTo>
                  <a:lnTo>
                    <a:pt x="883" y="2391"/>
                  </a:lnTo>
                  <a:lnTo>
                    <a:pt x="70"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8"/>
            <p:cNvSpPr/>
            <p:nvPr/>
          </p:nvSpPr>
          <p:spPr>
            <a:xfrm>
              <a:off x="3590500" y="3433025"/>
              <a:ext cx="41000" cy="50400"/>
            </a:xfrm>
            <a:custGeom>
              <a:avLst/>
              <a:gdLst/>
              <a:ahLst/>
              <a:cxnLst/>
              <a:rect l="l" t="t" r="r" b="b"/>
              <a:pathLst>
                <a:path w="1640" h="2016" extrusionOk="0">
                  <a:moveTo>
                    <a:pt x="57" y="1"/>
                  </a:moveTo>
                  <a:lnTo>
                    <a:pt x="0" y="49"/>
                  </a:lnTo>
                  <a:lnTo>
                    <a:pt x="1582" y="2015"/>
                  </a:lnTo>
                  <a:lnTo>
                    <a:pt x="1639" y="1967"/>
                  </a:lnTo>
                  <a:lnTo>
                    <a:pt x="57"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3590725" y="3432925"/>
              <a:ext cx="54975" cy="34200"/>
            </a:xfrm>
            <a:custGeom>
              <a:avLst/>
              <a:gdLst/>
              <a:ahLst/>
              <a:cxnLst/>
              <a:rect l="l" t="t" r="r" b="b"/>
              <a:pathLst>
                <a:path w="2199" h="1368" extrusionOk="0">
                  <a:moveTo>
                    <a:pt x="39" y="0"/>
                  </a:moveTo>
                  <a:lnTo>
                    <a:pt x="0" y="61"/>
                  </a:lnTo>
                  <a:lnTo>
                    <a:pt x="2159" y="1368"/>
                  </a:lnTo>
                  <a:lnTo>
                    <a:pt x="2198" y="1307"/>
                  </a:lnTo>
                  <a:lnTo>
                    <a:pt x="3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8"/>
            <p:cNvSpPr/>
            <p:nvPr/>
          </p:nvSpPr>
          <p:spPr>
            <a:xfrm>
              <a:off x="3591050" y="3432800"/>
              <a:ext cx="62300" cy="14025"/>
            </a:xfrm>
            <a:custGeom>
              <a:avLst/>
              <a:gdLst/>
              <a:ahLst/>
              <a:cxnLst/>
              <a:rect l="l" t="t" r="r" b="b"/>
              <a:pathLst>
                <a:path w="2492" h="561" extrusionOk="0">
                  <a:moveTo>
                    <a:pt x="13" y="1"/>
                  </a:moveTo>
                  <a:lnTo>
                    <a:pt x="0" y="71"/>
                  </a:lnTo>
                  <a:lnTo>
                    <a:pt x="2474" y="560"/>
                  </a:lnTo>
                  <a:lnTo>
                    <a:pt x="2491" y="490"/>
                  </a:lnTo>
                  <a:lnTo>
                    <a:pt x="13"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8"/>
            <p:cNvSpPr/>
            <p:nvPr/>
          </p:nvSpPr>
          <p:spPr>
            <a:xfrm>
              <a:off x="3590925" y="3423200"/>
              <a:ext cx="62625" cy="11500"/>
            </a:xfrm>
            <a:custGeom>
              <a:avLst/>
              <a:gdLst/>
              <a:ahLst/>
              <a:cxnLst/>
              <a:rect l="l" t="t" r="r" b="b"/>
              <a:pathLst>
                <a:path w="2505" h="460" extrusionOk="0">
                  <a:moveTo>
                    <a:pt x="2496" y="0"/>
                  </a:moveTo>
                  <a:lnTo>
                    <a:pt x="1" y="385"/>
                  </a:lnTo>
                  <a:lnTo>
                    <a:pt x="10" y="459"/>
                  </a:lnTo>
                  <a:lnTo>
                    <a:pt x="2505" y="74"/>
                  </a:lnTo>
                  <a:lnTo>
                    <a:pt x="249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8"/>
            <p:cNvSpPr/>
            <p:nvPr/>
          </p:nvSpPr>
          <p:spPr>
            <a:xfrm>
              <a:off x="3590725" y="3402550"/>
              <a:ext cx="56175" cy="31925"/>
            </a:xfrm>
            <a:custGeom>
              <a:avLst/>
              <a:gdLst/>
              <a:ahLst/>
              <a:cxnLst/>
              <a:rect l="l" t="t" r="r" b="b"/>
              <a:pathLst>
                <a:path w="2247" h="1277" extrusionOk="0">
                  <a:moveTo>
                    <a:pt x="2211" y="0"/>
                  </a:moveTo>
                  <a:lnTo>
                    <a:pt x="0" y="1215"/>
                  </a:lnTo>
                  <a:lnTo>
                    <a:pt x="35" y="1276"/>
                  </a:lnTo>
                  <a:lnTo>
                    <a:pt x="2246" y="66"/>
                  </a:lnTo>
                  <a:lnTo>
                    <a:pt x="2211"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8"/>
            <p:cNvSpPr/>
            <p:nvPr/>
          </p:nvSpPr>
          <p:spPr>
            <a:xfrm>
              <a:off x="3587875" y="3533050"/>
              <a:ext cx="97700" cy="97300"/>
            </a:xfrm>
            <a:custGeom>
              <a:avLst/>
              <a:gdLst/>
              <a:ahLst/>
              <a:cxnLst/>
              <a:rect l="l" t="t" r="r" b="b"/>
              <a:pathLst>
                <a:path w="3908" h="3892" extrusionOk="0">
                  <a:moveTo>
                    <a:pt x="3827" y="0"/>
                  </a:moveTo>
                  <a:cubicBezTo>
                    <a:pt x="3808" y="0"/>
                    <a:pt x="3789" y="7"/>
                    <a:pt x="3776" y="20"/>
                  </a:cubicBezTo>
                  <a:lnTo>
                    <a:pt x="31" y="3765"/>
                  </a:lnTo>
                  <a:cubicBezTo>
                    <a:pt x="1" y="3796"/>
                    <a:pt x="1" y="3839"/>
                    <a:pt x="31" y="3870"/>
                  </a:cubicBezTo>
                  <a:cubicBezTo>
                    <a:pt x="44" y="3883"/>
                    <a:pt x="62" y="3892"/>
                    <a:pt x="84" y="3892"/>
                  </a:cubicBezTo>
                  <a:cubicBezTo>
                    <a:pt x="101" y="3892"/>
                    <a:pt x="119" y="3883"/>
                    <a:pt x="132" y="3870"/>
                  </a:cubicBezTo>
                  <a:lnTo>
                    <a:pt x="3877" y="125"/>
                  </a:lnTo>
                  <a:cubicBezTo>
                    <a:pt x="3907" y="94"/>
                    <a:pt x="3907" y="51"/>
                    <a:pt x="3877" y="20"/>
                  </a:cubicBezTo>
                  <a:cubicBezTo>
                    <a:pt x="3864" y="7"/>
                    <a:pt x="3845" y="0"/>
                    <a:pt x="3827"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3495225" y="3609550"/>
              <a:ext cx="96725" cy="96400"/>
            </a:xfrm>
            <a:custGeom>
              <a:avLst/>
              <a:gdLst/>
              <a:ahLst/>
              <a:cxnLst/>
              <a:rect l="l" t="t" r="r" b="b"/>
              <a:pathLst>
                <a:path w="3869" h="3856" extrusionOk="0">
                  <a:moveTo>
                    <a:pt x="79" y="0"/>
                  </a:moveTo>
                  <a:cubicBezTo>
                    <a:pt x="61" y="0"/>
                    <a:pt x="42" y="8"/>
                    <a:pt x="27" y="23"/>
                  </a:cubicBezTo>
                  <a:cubicBezTo>
                    <a:pt x="1" y="50"/>
                    <a:pt x="1" y="98"/>
                    <a:pt x="27" y="124"/>
                  </a:cubicBezTo>
                  <a:lnTo>
                    <a:pt x="3737" y="3834"/>
                  </a:lnTo>
                  <a:cubicBezTo>
                    <a:pt x="3750" y="3847"/>
                    <a:pt x="3768" y="3856"/>
                    <a:pt x="3790" y="3856"/>
                  </a:cubicBezTo>
                  <a:cubicBezTo>
                    <a:pt x="3807" y="3856"/>
                    <a:pt x="3825" y="3847"/>
                    <a:pt x="3838" y="3834"/>
                  </a:cubicBezTo>
                  <a:cubicBezTo>
                    <a:pt x="3868" y="3804"/>
                    <a:pt x="3868" y="3760"/>
                    <a:pt x="3838" y="3729"/>
                  </a:cubicBezTo>
                  <a:lnTo>
                    <a:pt x="132" y="23"/>
                  </a:lnTo>
                  <a:cubicBezTo>
                    <a:pt x="117" y="8"/>
                    <a:pt x="98" y="0"/>
                    <a:pt x="79"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8"/>
          <p:cNvGrpSpPr/>
          <p:nvPr/>
        </p:nvGrpSpPr>
        <p:grpSpPr>
          <a:xfrm rot="-5400000">
            <a:off x="-11025" y="580365"/>
            <a:ext cx="366291" cy="857942"/>
            <a:chOff x="6776500" y="960425"/>
            <a:chExt cx="414450" cy="1368110"/>
          </a:xfrm>
        </p:grpSpPr>
        <p:sp>
          <p:nvSpPr>
            <p:cNvPr id="201" name="Google Shape;201;p8"/>
            <p:cNvSpPr/>
            <p:nvPr/>
          </p:nvSpPr>
          <p:spPr>
            <a:xfrm>
              <a:off x="7099064" y="960425"/>
              <a:ext cx="91886" cy="1368110"/>
            </a:xfrm>
            <a:custGeom>
              <a:avLst/>
              <a:gdLst/>
              <a:ahLst/>
              <a:cxnLst/>
              <a:rect l="l" t="t" r="r" b="b"/>
              <a:pathLst>
                <a:path w="1469" h="27222" extrusionOk="0">
                  <a:moveTo>
                    <a:pt x="0" y="0"/>
                  </a:moveTo>
                  <a:lnTo>
                    <a:pt x="0" y="27221"/>
                  </a:lnTo>
                  <a:lnTo>
                    <a:pt x="1468" y="27221"/>
                  </a:lnTo>
                  <a:lnTo>
                    <a:pt x="1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6937751" y="960425"/>
              <a:ext cx="91949" cy="1368110"/>
            </a:xfrm>
            <a:custGeom>
              <a:avLst/>
              <a:gdLst/>
              <a:ahLst/>
              <a:cxnLst/>
              <a:rect l="l" t="t" r="r" b="b"/>
              <a:pathLst>
                <a:path w="1470" h="27222" extrusionOk="0">
                  <a:moveTo>
                    <a:pt x="1" y="0"/>
                  </a:moveTo>
                  <a:lnTo>
                    <a:pt x="1" y="27221"/>
                  </a:lnTo>
                  <a:lnTo>
                    <a:pt x="1469" y="2722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6776500" y="960425"/>
              <a:ext cx="92199" cy="1368110"/>
            </a:xfrm>
            <a:custGeom>
              <a:avLst/>
              <a:gdLst/>
              <a:ahLst/>
              <a:cxnLst/>
              <a:rect l="l" t="t" r="r" b="b"/>
              <a:pathLst>
                <a:path w="1474" h="27222" extrusionOk="0">
                  <a:moveTo>
                    <a:pt x="0" y="0"/>
                  </a:moveTo>
                  <a:lnTo>
                    <a:pt x="0" y="27221"/>
                  </a:lnTo>
                  <a:lnTo>
                    <a:pt x="1473" y="27221"/>
                  </a:lnTo>
                  <a:lnTo>
                    <a:pt x="1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4"/>
        <p:cNvGrpSpPr/>
        <p:nvPr/>
      </p:nvGrpSpPr>
      <p:grpSpPr>
        <a:xfrm>
          <a:off x="0" y="0"/>
          <a:ext cx="0" cy="0"/>
          <a:chOff x="0" y="0"/>
          <a:chExt cx="0" cy="0"/>
        </a:xfrm>
      </p:grpSpPr>
      <p:sp>
        <p:nvSpPr>
          <p:cNvPr id="205" name="Google Shape;205;p9"/>
          <p:cNvSpPr txBox="1">
            <a:spLocks noGrp="1"/>
          </p:cNvSpPr>
          <p:nvPr>
            <p:ph type="title"/>
          </p:nvPr>
        </p:nvSpPr>
        <p:spPr>
          <a:xfrm>
            <a:off x="840575" y="1300425"/>
            <a:ext cx="5986500" cy="1146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06" name="Google Shape;206;p9"/>
          <p:cNvSpPr txBox="1">
            <a:spLocks noGrp="1"/>
          </p:cNvSpPr>
          <p:nvPr>
            <p:ph type="subTitle" idx="1"/>
          </p:nvPr>
        </p:nvSpPr>
        <p:spPr>
          <a:xfrm>
            <a:off x="840706" y="2446950"/>
            <a:ext cx="5986500" cy="1408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10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07" name="Google Shape;207;p9"/>
          <p:cNvGrpSpPr/>
          <p:nvPr/>
        </p:nvGrpSpPr>
        <p:grpSpPr>
          <a:xfrm>
            <a:off x="82570" y="-207314"/>
            <a:ext cx="685818" cy="1061304"/>
            <a:chOff x="115175" y="-232625"/>
            <a:chExt cx="717533" cy="1110383"/>
          </a:xfrm>
        </p:grpSpPr>
        <p:sp>
          <p:nvSpPr>
            <p:cNvPr id="208" name="Google Shape;208;p9"/>
            <p:cNvSpPr/>
            <p:nvPr/>
          </p:nvSpPr>
          <p:spPr>
            <a:xfrm>
              <a:off x="115175" y="180444"/>
              <a:ext cx="717533" cy="697314"/>
            </a:xfrm>
            <a:custGeom>
              <a:avLst/>
              <a:gdLst/>
              <a:ahLst/>
              <a:cxnLst/>
              <a:rect l="l" t="t" r="r" b="b"/>
              <a:pathLst>
                <a:path w="10966" h="10657" extrusionOk="0">
                  <a:moveTo>
                    <a:pt x="10737" y="2869"/>
                  </a:moveTo>
                  <a:lnTo>
                    <a:pt x="10737" y="2869"/>
                  </a:lnTo>
                  <a:cubicBezTo>
                    <a:pt x="10737" y="2870"/>
                    <a:pt x="10738" y="2872"/>
                    <a:pt x="10738" y="2873"/>
                  </a:cubicBezTo>
                  <a:lnTo>
                    <a:pt x="10738" y="2869"/>
                  </a:lnTo>
                  <a:close/>
                  <a:moveTo>
                    <a:pt x="7622" y="1"/>
                  </a:moveTo>
                  <a:cubicBezTo>
                    <a:pt x="6845" y="1"/>
                    <a:pt x="6068" y="297"/>
                    <a:pt x="5476" y="889"/>
                  </a:cubicBezTo>
                  <a:cubicBezTo>
                    <a:pt x="4292" y="2073"/>
                    <a:pt x="4292" y="3996"/>
                    <a:pt x="5476" y="5181"/>
                  </a:cubicBezTo>
                  <a:cubicBezTo>
                    <a:pt x="4884" y="4588"/>
                    <a:pt x="4107" y="4292"/>
                    <a:pt x="3331" y="4292"/>
                  </a:cubicBezTo>
                  <a:cubicBezTo>
                    <a:pt x="2554" y="4292"/>
                    <a:pt x="1777" y="4588"/>
                    <a:pt x="1185" y="5181"/>
                  </a:cubicBezTo>
                  <a:cubicBezTo>
                    <a:pt x="1" y="6365"/>
                    <a:pt x="1" y="8288"/>
                    <a:pt x="1185" y="9472"/>
                  </a:cubicBezTo>
                  <a:cubicBezTo>
                    <a:pt x="1486" y="9774"/>
                    <a:pt x="1832" y="9996"/>
                    <a:pt x="2203" y="10145"/>
                  </a:cubicBezTo>
                  <a:cubicBezTo>
                    <a:pt x="2500" y="10285"/>
                    <a:pt x="2885" y="10390"/>
                    <a:pt x="3322" y="10468"/>
                  </a:cubicBezTo>
                  <a:lnTo>
                    <a:pt x="3322" y="7693"/>
                  </a:lnTo>
                  <a:cubicBezTo>
                    <a:pt x="3322" y="7409"/>
                    <a:pt x="3549" y="7178"/>
                    <a:pt x="3833" y="7178"/>
                  </a:cubicBezTo>
                  <a:cubicBezTo>
                    <a:pt x="4117" y="7178"/>
                    <a:pt x="4349" y="7409"/>
                    <a:pt x="4349" y="7693"/>
                  </a:cubicBezTo>
                  <a:lnTo>
                    <a:pt x="4349" y="10595"/>
                  </a:lnTo>
                  <a:cubicBezTo>
                    <a:pt x="4872" y="10639"/>
                    <a:pt x="5432" y="10657"/>
                    <a:pt x="5996" y="10657"/>
                  </a:cubicBezTo>
                  <a:cubicBezTo>
                    <a:pt x="6166" y="10657"/>
                    <a:pt x="6337" y="10655"/>
                    <a:pt x="6508" y="10652"/>
                  </a:cubicBezTo>
                  <a:lnTo>
                    <a:pt x="6508" y="9489"/>
                  </a:lnTo>
                  <a:cubicBezTo>
                    <a:pt x="6508" y="9205"/>
                    <a:pt x="6735" y="8974"/>
                    <a:pt x="7019" y="8974"/>
                  </a:cubicBezTo>
                  <a:cubicBezTo>
                    <a:pt x="7303" y="8974"/>
                    <a:pt x="7535" y="9205"/>
                    <a:pt x="7535" y="9489"/>
                  </a:cubicBezTo>
                  <a:lnTo>
                    <a:pt x="7535" y="10621"/>
                  </a:lnTo>
                  <a:cubicBezTo>
                    <a:pt x="9252" y="10547"/>
                    <a:pt x="10672" y="10372"/>
                    <a:pt x="10672" y="10372"/>
                  </a:cubicBezTo>
                  <a:cubicBezTo>
                    <a:pt x="10672" y="10372"/>
                    <a:pt x="10838" y="9009"/>
                    <a:pt x="10917" y="7331"/>
                  </a:cubicBezTo>
                  <a:lnTo>
                    <a:pt x="9942" y="7331"/>
                  </a:lnTo>
                  <a:cubicBezTo>
                    <a:pt x="9658" y="7331"/>
                    <a:pt x="9427" y="7099"/>
                    <a:pt x="9427" y="6815"/>
                  </a:cubicBezTo>
                  <a:cubicBezTo>
                    <a:pt x="9427" y="6531"/>
                    <a:pt x="9658" y="6304"/>
                    <a:pt x="9942" y="6304"/>
                  </a:cubicBezTo>
                  <a:lnTo>
                    <a:pt x="10948" y="6304"/>
                  </a:lnTo>
                  <a:cubicBezTo>
                    <a:pt x="10965" y="5486"/>
                    <a:pt x="10952" y="4652"/>
                    <a:pt x="10882" y="3896"/>
                  </a:cubicBezTo>
                  <a:lnTo>
                    <a:pt x="8160" y="3896"/>
                  </a:lnTo>
                  <a:cubicBezTo>
                    <a:pt x="7875" y="3896"/>
                    <a:pt x="7644" y="3669"/>
                    <a:pt x="7644" y="3384"/>
                  </a:cubicBezTo>
                  <a:cubicBezTo>
                    <a:pt x="7644" y="3100"/>
                    <a:pt x="7875" y="2869"/>
                    <a:pt x="8160" y="2869"/>
                  </a:cubicBezTo>
                  <a:lnTo>
                    <a:pt x="10737" y="2869"/>
                  </a:lnTo>
                  <a:cubicBezTo>
                    <a:pt x="10663" y="2495"/>
                    <a:pt x="10567" y="2169"/>
                    <a:pt x="10441" y="1907"/>
                  </a:cubicBezTo>
                  <a:cubicBezTo>
                    <a:pt x="10292" y="1536"/>
                    <a:pt x="10069" y="1191"/>
                    <a:pt x="9768" y="889"/>
                  </a:cubicBezTo>
                  <a:cubicBezTo>
                    <a:pt x="9176" y="297"/>
                    <a:pt x="8399" y="1"/>
                    <a:pt x="7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122896" y="-232625"/>
              <a:ext cx="630573" cy="1031740"/>
            </a:xfrm>
            <a:custGeom>
              <a:avLst/>
              <a:gdLst/>
              <a:ahLst/>
              <a:cxnLst/>
              <a:rect l="l" t="t" r="r" b="b"/>
              <a:pathLst>
                <a:path w="9637" h="15768" extrusionOk="0">
                  <a:moveTo>
                    <a:pt x="36" y="0"/>
                  </a:moveTo>
                  <a:cubicBezTo>
                    <a:pt x="18" y="0"/>
                    <a:pt x="1" y="18"/>
                    <a:pt x="1" y="40"/>
                  </a:cubicBezTo>
                  <a:lnTo>
                    <a:pt x="1" y="2172"/>
                  </a:lnTo>
                  <a:cubicBezTo>
                    <a:pt x="1" y="4759"/>
                    <a:pt x="1006" y="7193"/>
                    <a:pt x="2837" y="9020"/>
                  </a:cubicBezTo>
                  <a:lnTo>
                    <a:pt x="9571" y="15754"/>
                  </a:lnTo>
                  <a:cubicBezTo>
                    <a:pt x="9575" y="15763"/>
                    <a:pt x="9584" y="15767"/>
                    <a:pt x="9597" y="15767"/>
                  </a:cubicBezTo>
                  <a:cubicBezTo>
                    <a:pt x="9606" y="15767"/>
                    <a:pt x="9615" y="15763"/>
                    <a:pt x="9619" y="15754"/>
                  </a:cubicBezTo>
                  <a:cubicBezTo>
                    <a:pt x="9637" y="15741"/>
                    <a:pt x="9637" y="15719"/>
                    <a:pt x="9619" y="15702"/>
                  </a:cubicBezTo>
                  <a:lnTo>
                    <a:pt x="2889" y="8972"/>
                  </a:lnTo>
                  <a:cubicBezTo>
                    <a:pt x="1071" y="7154"/>
                    <a:pt x="75" y="4742"/>
                    <a:pt x="75" y="2172"/>
                  </a:cubicBezTo>
                  <a:lnTo>
                    <a:pt x="75" y="40"/>
                  </a:lnTo>
                  <a:cubicBezTo>
                    <a:pt x="75" y="18"/>
                    <a:pt x="57" y="0"/>
                    <a:pt x="3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490357" y="533382"/>
              <a:ext cx="268797" cy="306878"/>
            </a:xfrm>
            <a:custGeom>
              <a:avLst/>
              <a:gdLst/>
              <a:ahLst/>
              <a:cxnLst/>
              <a:rect l="l" t="t" r="r" b="b"/>
              <a:pathLst>
                <a:path w="4108" h="4690" extrusionOk="0">
                  <a:moveTo>
                    <a:pt x="39" y="1"/>
                  </a:moveTo>
                  <a:cubicBezTo>
                    <a:pt x="18" y="1"/>
                    <a:pt x="0" y="18"/>
                    <a:pt x="0" y="36"/>
                  </a:cubicBezTo>
                  <a:lnTo>
                    <a:pt x="0" y="4655"/>
                  </a:lnTo>
                  <a:cubicBezTo>
                    <a:pt x="0" y="4672"/>
                    <a:pt x="18" y="4690"/>
                    <a:pt x="39" y="4690"/>
                  </a:cubicBezTo>
                  <a:cubicBezTo>
                    <a:pt x="57" y="4690"/>
                    <a:pt x="74" y="4672"/>
                    <a:pt x="74" y="4655"/>
                  </a:cubicBezTo>
                  <a:lnTo>
                    <a:pt x="74" y="75"/>
                  </a:lnTo>
                  <a:lnTo>
                    <a:pt x="4073" y="75"/>
                  </a:lnTo>
                  <a:cubicBezTo>
                    <a:pt x="4095" y="75"/>
                    <a:pt x="4108" y="57"/>
                    <a:pt x="4108" y="36"/>
                  </a:cubicBezTo>
                  <a:cubicBezTo>
                    <a:pt x="4108" y="18"/>
                    <a:pt x="4095" y="1"/>
                    <a:pt x="40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9"/>
            <p:cNvSpPr/>
            <p:nvPr/>
          </p:nvSpPr>
          <p:spPr>
            <a:xfrm>
              <a:off x="652756" y="702392"/>
              <a:ext cx="125303" cy="127332"/>
            </a:xfrm>
            <a:custGeom>
              <a:avLst/>
              <a:gdLst/>
              <a:ahLst/>
              <a:cxnLst/>
              <a:rect l="l" t="t" r="r" b="b"/>
              <a:pathLst>
                <a:path w="1915" h="1946" extrusionOk="0">
                  <a:moveTo>
                    <a:pt x="40" y="0"/>
                  </a:moveTo>
                  <a:cubicBezTo>
                    <a:pt x="18" y="0"/>
                    <a:pt x="0" y="18"/>
                    <a:pt x="0" y="35"/>
                  </a:cubicBezTo>
                  <a:lnTo>
                    <a:pt x="0" y="1906"/>
                  </a:lnTo>
                  <a:cubicBezTo>
                    <a:pt x="0" y="1928"/>
                    <a:pt x="18" y="1945"/>
                    <a:pt x="40" y="1945"/>
                  </a:cubicBezTo>
                  <a:cubicBezTo>
                    <a:pt x="57" y="1945"/>
                    <a:pt x="75" y="1928"/>
                    <a:pt x="75" y="1906"/>
                  </a:cubicBezTo>
                  <a:lnTo>
                    <a:pt x="75" y="75"/>
                  </a:lnTo>
                  <a:lnTo>
                    <a:pt x="1879" y="75"/>
                  </a:lnTo>
                  <a:cubicBezTo>
                    <a:pt x="1897" y="75"/>
                    <a:pt x="1914" y="57"/>
                    <a:pt x="1914" y="35"/>
                  </a:cubicBezTo>
                  <a:cubicBezTo>
                    <a:pt x="1914" y="18"/>
                    <a:pt x="1897" y="0"/>
                    <a:pt x="18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9"/>
            <p:cNvSpPr/>
            <p:nvPr/>
          </p:nvSpPr>
          <p:spPr>
            <a:xfrm>
              <a:off x="440891" y="491179"/>
              <a:ext cx="99261" cy="90231"/>
            </a:xfrm>
            <a:custGeom>
              <a:avLst/>
              <a:gdLst/>
              <a:ahLst/>
              <a:cxnLst/>
              <a:rect l="l" t="t" r="r" b="b"/>
              <a:pathLst>
                <a:path w="1517" h="1379" extrusionOk="0">
                  <a:moveTo>
                    <a:pt x="757" y="0"/>
                  </a:moveTo>
                  <a:cubicBezTo>
                    <a:pt x="580" y="0"/>
                    <a:pt x="404" y="67"/>
                    <a:pt x="271" y="200"/>
                  </a:cubicBezTo>
                  <a:cubicBezTo>
                    <a:pt x="0" y="471"/>
                    <a:pt x="0" y="908"/>
                    <a:pt x="271" y="1179"/>
                  </a:cubicBezTo>
                  <a:cubicBezTo>
                    <a:pt x="404" y="1312"/>
                    <a:pt x="580" y="1379"/>
                    <a:pt x="757" y="1379"/>
                  </a:cubicBezTo>
                  <a:cubicBezTo>
                    <a:pt x="933" y="1379"/>
                    <a:pt x="1110" y="1312"/>
                    <a:pt x="1246" y="1179"/>
                  </a:cubicBezTo>
                  <a:cubicBezTo>
                    <a:pt x="1517" y="908"/>
                    <a:pt x="1517" y="471"/>
                    <a:pt x="1246" y="200"/>
                  </a:cubicBezTo>
                  <a:cubicBezTo>
                    <a:pt x="1110" y="67"/>
                    <a:pt x="933" y="0"/>
                    <a:pt x="757"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504620" y="554974"/>
              <a:ext cx="99327" cy="90428"/>
            </a:xfrm>
            <a:custGeom>
              <a:avLst/>
              <a:gdLst/>
              <a:ahLst/>
              <a:cxnLst/>
              <a:rect l="l" t="t" r="r" b="b"/>
              <a:pathLst>
                <a:path w="1518" h="1382" extrusionOk="0">
                  <a:moveTo>
                    <a:pt x="760" y="1"/>
                  </a:moveTo>
                  <a:cubicBezTo>
                    <a:pt x="584" y="1"/>
                    <a:pt x="407" y="68"/>
                    <a:pt x="272" y="204"/>
                  </a:cubicBezTo>
                  <a:cubicBezTo>
                    <a:pt x="1" y="470"/>
                    <a:pt x="1" y="907"/>
                    <a:pt x="272" y="1178"/>
                  </a:cubicBezTo>
                  <a:cubicBezTo>
                    <a:pt x="407" y="1314"/>
                    <a:pt x="584" y="1382"/>
                    <a:pt x="760" y="1382"/>
                  </a:cubicBezTo>
                  <a:cubicBezTo>
                    <a:pt x="937" y="1382"/>
                    <a:pt x="1113" y="1314"/>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9"/>
            <p:cNvSpPr/>
            <p:nvPr/>
          </p:nvSpPr>
          <p:spPr>
            <a:xfrm>
              <a:off x="569528" y="619882"/>
              <a:ext cx="99327" cy="90231"/>
            </a:xfrm>
            <a:custGeom>
              <a:avLst/>
              <a:gdLst/>
              <a:ahLst/>
              <a:cxnLst/>
              <a:rect l="l" t="t" r="r" b="b"/>
              <a:pathLst>
                <a:path w="1518" h="1379" extrusionOk="0">
                  <a:moveTo>
                    <a:pt x="760" y="1"/>
                  </a:moveTo>
                  <a:cubicBezTo>
                    <a:pt x="584" y="1"/>
                    <a:pt x="407" y="68"/>
                    <a:pt x="272" y="204"/>
                  </a:cubicBezTo>
                  <a:cubicBezTo>
                    <a:pt x="1" y="470"/>
                    <a:pt x="1" y="907"/>
                    <a:pt x="272" y="1178"/>
                  </a:cubicBezTo>
                  <a:cubicBezTo>
                    <a:pt x="407" y="1312"/>
                    <a:pt x="584" y="1378"/>
                    <a:pt x="760" y="1378"/>
                  </a:cubicBezTo>
                  <a:cubicBezTo>
                    <a:pt x="937" y="1378"/>
                    <a:pt x="1113" y="1312"/>
                    <a:pt x="1246" y="1178"/>
                  </a:cubicBezTo>
                  <a:cubicBezTo>
                    <a:pt x="1517" y="907"/>
                    <a:pt x="1517" y="470"/>
                    <a:pt x="1246" y="204"/>
                  </a:cubicBezTo>
                  <a:cubicBezTo>
                    <a:pt x="1113" y="68"/>
                    <a:pt x="937" y="1"/>
                    <a:pt x="760"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15"/>
        <p:cNvGrpSpPr/>
        <p:nvPr/>
      </p:nvGrpSpPr>
      <p:grpSpPr>
        <a:xfrm>
          <a:off x="0" y="0"/>
          <a:ext cx="0" cy="0"/>
          <a:chOff x="0" y="0"/>
          <a:chExt cx="0" cy="0"/>
        </a:xfrm>
      </p:grpSpPr>
      <p:sp>
        <p:nvSpPr>
          <p:cNvPr id="216" name="Google Shape;216;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ague Spartan"/>
              <a:buNone/>
              <a:defRPr sz="3500" b="1">
                <a:solidFill>
                  <a:schemeClr val="dk1"/>
                </a:solidFill>
                <a:latin typeface="League Spartan"/>
                <a:ea typeface="League Spartan"/>
                <a:cs typeface="League Spartan"/>
                <a:sym typeface="League Spartan"/>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1pPr>
            <a:lvl2pPr marL="914400" lvl="1"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2pPr>
            <a:lvl3pPr marL="1371600" lvl="2"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3pPr>
            <a:lvl4pPr marL="1828800" lvl="3"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4pPr>
            <a:lvl5pPr marL="2286000" lvl="4"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5pPr>
            <a:lvl6pPr marL="2743200" lvl="5"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6pPr>
            <a:lvl7pPr marL="3200400" lvl="6"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7pPr>
            <a:lvl8pPr marL="3657600" lvl="7"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8pPr>
            <a:lvl9pPr marL="4114800" lvl="8" indent="-317500">
              <a:lnSpc>
                <a:spcPct val="115000"/>
              </a:lnSpc>
              <a:spcBef>
                <a:spcPts val="0"/>
              </a:spcBef>
              <a:spcAft>
                <a:spcPts val="0"/>
              </a:spcAft>
              <a:buClr>
                <a:schemeClr val="dk1"/>
              </a:buClr>
              <a:buSzPts val="1400"/>
              <a:buFont typeface="Arimo"/>
              <a:buChar char="■"/>
              <a:defRPr>
                <a:solidFill>
                  <a:schemeClr val="dk1"/>
                </a:solidFill>
                <a:latin typeface="Arimo"/>
                <a:ea typeface="Arimo"/>
                <a:cs typeface="Arimo"/>
                <a:sym typeface="Arim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vi.wikipedia.org/wiki/Meta_(c%C3%B4ng_ty)"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eoxbust/Demo-CK-Android.git"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hyperlink" Target="https://youtu.be/oWSOr4wiBHU" TargetMode="External"/><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26"/>
          <p:cNvSpPr/>
          <p:nvPr/>
        </p:nvSpPr>
        <p:spPr>
          <a:xfrm flipH="1">
            <a:off x="7482651" y="3598200"/>
            <a:ext cx="1669924" cy="1545294"/>
          </a:xfrm>
          <a:custGeom>
            <a:avLst/>
            <a:gdLst/>
            <a:ahLst/>
            <a:cxnLst/>
            <a:rect l="l" t="t" r="r" b="b"/>
            <a:pathLst>
              <a:path w="28651" h="32095" extrusionOk="0">
                <a:moveTo>
                  <a:pt x="0" y="1"/>
                </a:moveTo>
                <a:lnTo>
                  <a:pt x="0" y="32095"/>
                </a:lnTo>
                <a:lnTo>
                  <a:pt x="28650" y="32095"/>
                </a:lnTo>
                <a:lnTo>
                  <a:pt x="286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6"/>
          <p:cNvSpPr/>
          <p:nvPr/>
        </p:nvSpPr>
        <p:spPr>
          <a:xfrm flipH="1">
            <a:off x="7482651" y="1673300"/>
            <a:ext cx="1669924" cy="1924898"/>
          </a:xfrm>
          <a:custGeom>
            <a:avLst/>
            <a:gdLst/>
            <a:ahLst/>
            <a:cxnLst/>
            <a:rect l="l" t="t" r="r" b="b"/>
            <a:pathLst>
              <a:path w="28651" h="32095" extrusionOk="0">
                <a:moveTo>
                  <a:pt x="0" y="1"/>
                </a:moveTo>
                <a:lnTo>
                  <a:pt x="0" y="32095"/>
                </a:lnTo>
                <a:lnTo>
                  <a:pt x="28650" y="32095"/>
                </a:lnTo>
                <a:lnTo>
                  <a:pt x="286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p:nvPr/>
        </p:nvSpPr>
        <p:spPr>
          <a:xfrm flipH="1">
            <a:off x="7480780" y="0"/>
            <a:ext cx="1673361" cy="1673303"/>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26"/>
          <p:cNvGrpSpPr/>
          <p:nvPr/>
        </p:nvGrpSpPr>
        <p:grpSpPr>
          <a:xfrm>
            <a:off x="7480790" y="3598225"/>
            <a:ext cx="1673360" cy="1545273"/>
            <a:chOff x="7480790" y="3598225"/>
            <a:chExt cx="1673360" cy="1545273"/>
          </a:xfrm>
        </p:grpSpPr>
        <p:sp>
          <p:nvSpPr>
            <p:cNvPr id="656" name="Google Shape;656;p26"/>
            <p:cNvSpPr/>
            <p:nvPr/>
          </p:nvSpPr>
          <p:spPr>
            <a:xfrm flipH="1">
              <a:off x="7592996" y="3598225"/>
              <a:ext cx="1561154" cy="1545273"/>
            </a:xfrm>
            <a:custGeom>
              <a:avLst/>
              <a:gdLst/>
              <a:ahLst/>
              <a:cxnLst/>
              <a:rect l="l" t="t" r="r" b="b"/>
              <a:pathLst>
                <a:path w="26755" h="23044" extrusionOk="0">
                  <a:moveTo>
                    <a:pt x="13378" y="0"/>
                  </a:moveTo>
                  <a:lnTo>
                    <a:pt x="13378" y="4401"/>
                  </a:lnTo>
                  <a:lnTo>
                    <a:pt x="8916" y="4401"/>
                  </a:lnTo>
                  <a:lnTo>
                    <a:pt x="8916" y="8858"/>
                  </a:lnTo>
                  <a:lnTo>
                    <a:pt x="4458" y="8858"/>
                  </a:lnTo>
                  <a:lnTo>
                    <a:pt x="4458" y="13316"/>
                  </a:lnTo>
                  <a:lnTo>
                    <a:pt x="1" y="13316"/>
                  </a:lnTo>
                  <a:lnTo>
                    <a:pt x="1" y="23044"/>
                  </a:lnTo>
                  <a:lnTo>
                    <a:pt x="26755" y="23044"/>
                  </a:lnTo>
                  <a:lnTo>
                    <a:pt x="26755" y="0"/>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6"/>
            <p:cNvSpPr/>
            <p:nvPr/>
          </p:nvSpPr>
          <p:spPr>
            <a:xfrm flipH="1">
              <a:off x="7480790" y="3598225"/>
              <a:ext cx="1560863" cy="1545273"/>
            </a:xfrm>
            <a:custGeom>
              <a:avLst/>
              <a:gdLst/>
              <a:ahLst/>
              <a:cxnLst/>
              <a:rect l="l" t="t" r="r" b="b"/>
              <a:pathLst>
                <a:path w="26750" h="23044" extrusionOk="0">
                  <a:moveTo>
                    <a:pt x="13373" y="0"/>
                  </a:moveTo>
                  <a:lnTo>
                    <a:pt x="13373" y="4401"/>
                  </a:lnTo>
                  <a:lnTo>
                    <a:pt x="8915" y="4401"/>
                  </a:lnTo>
                  <a:lnTo>
                    <a:pt x="8915" y="8858"/>
                  </a:lnTo>
                  <a:lnTo>
                    <a:pt x="4458" y="8858"/>
                  </a:lnTo>
                  <a:lnTo>
                    <a:pt x="4458" y="13316"/>
                  </a:lnTo>
                  <a:lnTo>
                    <a:pt x="0" y="13316"/>
                  </a:lnTo>
                  <a:lnTo>
                    <a:pt x="0" y="23044"/>
                  </a:lnTo>
                  <a:lnTo>
                    <a:pt x="26749" y="23044"/>
                  </a:lnTo>
                  <a:lnTo>
                    <a:pt x="26749" y="0"/>
                  </a:lnTo>
                  <a:close/>
                </a:path>
              </a:pathLst>
            </a:custGeom>
            <a:solidFill>
              <a:srgbClr val="FCB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6"/>
            <p:cNvSpPr/>
            <p:nvPr/>
          </p:nvSpPr>
          <p:spPr>
            <a:xfrm flipH="1">
              <a:off x="7663901" y="4064134"/>
              <a:ext cx="414402" cy="1079358"/>
            </a:xfrm>
            <a:custGeom>
              <a:avLst/>
              <a:gdLst/>
              <a:ahLst/>
              <a:cxnLst/>
              <a:rect l="l" t="t" r="r" b="b"/>
              <a:pathLst>
                <a:path w="7102" h="16096" extrusionOk="0">
                  <a:moveTo>
                    <a:pt x="3553" y="1"/>
                  </a:moveTo>
                  <a:cubicBezTo>
                    <a:pt x="1591" y="1"/>
                    <a:pt x="0" y="1591"/>
                    <a:pt x="0" y="3553"/>
                  </a:cubicBezTo>
                  <a:lnTo>
                    <a:pt x="0" y="16096"/>
                  </a:lnTo>
                  <a:lnTo>
                    <a:pt x="7102" y="16096"/>
                  </a:lnTo>
                  <a:lnTo>
                    <a:pt x="7102" y="3553"/>
                  </a:lnTo>
                  <a:cubicBezTo>
                    <a:pt x="7102" y="1591"/>
                    <a:pt x="5515" y="1"/>
                    <a:pt x="3553"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6"/>
            <p:cNvSpPr/>
            <p:nvPr/>
          </p:nvSpPr>
          <p:spPr>
            <a:xfrm flipH="1">
              <a:off x="7801078" y="3756291"/>
              <a:ext cx="140040" cy="140040"/>
            </a:xfrm>
            <a:custGeom>
              <a:avLst/>
              <a:gdLst/>
              <a:ahLst/>
              <a:cxnLst/>
              <a:rect l="l" t="t" r="r" b="b"/>
              <a:pathLst>
                <a:path w="2400" h="2400" extrusionOk="0">
                  <a:moveTo>
                    <a:pt x="1202" y="1"/>
                  </a:moveTo>
                  <a:cubicBezTo>
                    <a:pt x="538" y="1"/>
                    <a:pt x="0" y="538"/>
                    <a:pt x="0" y="1198"/>
                  </a:cubicBezTo>
                  <a:cubicBezTo>
                    <a:pt x="0" y="1862"/>
                    <a:pt x="538" y="2400"/>
                    <a:pt x="1202" y="2400"/>
                  </a:cubicBezTo>
                  <a:cubicBezTo>
                    <a:pt x="1862" y="2400"/>
                    <a:pt x="2400" y="1862"/>
                    <a:pt x="2400" y="1198"/>
                  </a:cubicBezTo>
                  <a:cubicBezTo>
                    <a:pt x="2400" y="538"/>
                    <a:pt x="1862" y="1"/>
                    <a:pt x="1202"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p:nvPr/>
          </p:nvSpPr>
          <p:spPr>
            <a:xfrm flipH="1">
              <a:off x="8309009" y="4269589"/>
              <a:ext cx="129070" cy="129362"/>
            </a:xfrm>
            <a:custGeom>
              <a:avLst/>
              <a:gdLst/>
              <a:ahLst/>
              <a:cxnLst/>
              <a:rect l="l" t="t" r="r" b="b"/>
              <a:pathLst>
                <a:path w="2212" h="2217" extrusionOk="0">
                  <a:moveTo>
                    <a:pt x="1106" y="1"/>
                  </a:moveTo>
                  <a:cubicBezTo>
                    <a:pt x="883" y="490"/>
                    <a:pt x="490" y="883"/>
                    <a:pt x="0" y="1106"/>
                  </a:cubicBezTo>
                  <a:cubicBezTo>
                    <a:pt x="490" y="1333"/>
                    <a:pt x="883" y="1727"/>
                    <a:pt x="1106" y="2216"/>
                  </a:cubicBezTo>
                  <a:cubicBezTo>
                    <a:pt x="1329" y="1727"/>
                    <a:pt x="1722" y="1333"/>
                    <a:pt x="2211" y="1106"/>
                  </a:cubicBezTo>
                  <a:cubicBezTo>
                    <a:pt x="1722" y="883"/>
                    <a:pt x="1329" y="490"/>
                    <a:pt x="1106"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6"/>
            <p:cNvSpPr/>
            <p:nvPr/>
          </p:nvSpPr>
          <p:spPr>
            <a:xfrm flipH="1">
              <a:off x="8309009" y="4140579"/>
              <a:ext cx="129070" cy="129070"/>
            </a:xfrm>
            <a:custGeom>
              <a:avLst/>
              <a:gdLst/>
              <a:ahLst/>
              <a:cxnLst/>
              <a:rect l="l" t="t" r="r" b="b"/>
              <a:pathLst>
                <a:path w="2212" h="2212" extrusionOk="0">
                  <a:moveTo>
                    <a:pt x="1106" y="0"/>
                  </a:moveTo>
                  <a:cubicBezTo>
                    <a:pt x="883" y="490"/>
                    <a:pt x="490" y="883"/>
                    <a:pt x="0" y="1106"/>
                  </a:cubicBezTo>
                  <a:cubicBezTo>
                    <a:pt x="490" y="1329"/>
                    <a:pt x="883" y="1722"/>
                    <a:pt x="1106" y="2212"/>
                  </a:cubicBezTo>
                  <a:cubicBezTo>
                    <a:pt x="1329" y="1722"/>
                    <a:pt x="1722" y="1329"/>
                    <a:pt x="2211" y="1106"/>
                  </a:cubicBezTo>
                  <a:cubicBezTo>
                    <a:pt x="1722" y="883"/>
                    <a:pt x="1329"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6"/>
            <p:cNvSpPr/>
            <p:nvPr/>
          </p:nvSpPr>
          <p:spPr>
            <a:xfrm flipH="1">
              <a:off x="8179765" y="4269589"/>
              <a:ext cx="129304" cy="129362"/>
            </a:xfrm>
            <a:custGeom>
              <a:avLst/>
              <a:gdLst/>
              <a:ahLst/>
              <a:cxnLst/>
              <a:rect l="l" t="t" r="r" b="b"/>
              <a:pathLst>
                <a:path w="2216" h="2217" extrusionOk="0">
                  <a:moveTo>
                    <a:pt x="1106" y="1"/>
                  </a:moveTo>
                  <a:cubicBezTo>
                    <a:pt x="883" y="490"/>
                    <a:pt x="490" y="883"/>
                    <a:pt x="0" y="1106"/>
                  </a:cubicBezTo>
                  <a:cubicBezTo>
                    <a:pt x="490" y="1333"/>
                    <a:pt x="883" y="1727"/>
                    <a:pt x="1106" y="2216"/>
                  </a:cubicBezTo>
                  <a:cubicBezTo>
                    <a:pt x="1333" y="1727"/>
                    <a:pt x="1727" y="1333"/>
                    <a:pt x="2216" y="1106"/>
                  </a:cubicBezTo>
                  <a:cubicBezTo>
                    <a:pt x="1727" y="883"/>
                    <a:pt x="1333" y="490"/>
                    <a:pt x="1106"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6"/>
            <p:cNvSpPr/>
            <p:nvPr/>
          </p:nvSpPr>
          <p:spPr>
            <a:xfrm flipH="1">
              <a:off x="8179765" y="4140579"/>
              <a:ext cx="129304" cy="129070"/>
            </a:xfrm>
            <a:custGeom>
              <a:avLst/>
              <a:gdLst/>
              <a:ahLst/>
              <a:cxnLst/>
              <a:rect l="l" t="t" r="r" b="b"/>
              <a:pathLst>
                <a:path w="2216" h="2212" extrusionOk="0">
                  <a:moveTo>
                    <a:pt x="1106" y="0"/>
                  </a:moveTo>
                  <a:cubicBezTo>
                    <a:pt x="883" y="490"/>
                    <a:pt x="490" y="883"/>
                    <a:pt x="0" y="1106"/>
                  </a:cubicBezTo>
                  <a:cubicBezTo>
                    <a:pt x="490" y="1329"/>
                    <a:pt x="883" y="1722"/>
                    <a:pt x="1106" y="2212"/>
                  </a:cubicBezTo>
                  <a:cubicBezTo>
                    <a:pt x="1333" y="1722"/>
                    <a:pt x="1727" y="1329"/>
                    <a:pt x="2216" y="1106"/>
                  </a:cubicBezTo>
                  <a:cubicBezTo>
                    <a:pt x="1727" y="883"/>
                    <a:pt x="1333"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6"/>
            <p:cNvSpPr/>
            <p:nvPr/>
          </p:nvSpPr>
          <p:spPr>
            <a:xfrm flipH="1">
              <a:off x="8309009" y="4527902"/>
              <a:ext cx="129070" cy="129362"/>
            </a:xfrm>
            <a:custGeom>
              <a:avLst/>
              <a:gdLst/>
              <a:ahLst/>
              <a:cxnLst/>
              <a:rect l="l" t="t" r="r" b="b"/>
              <a:pathLst>
                <a:path w="2212" h="2217" extrusionOk="0">
                  <a:moveTo>
                    <a:pt x="1106" y="0"/>
                  </a:moveTo>
                  <a:cubicBezTo>
                    <a:pt x="883" y="494"/>
                    <a:pt x="490" y="888"/>
                    <a:pt x="0" y="1110"/>
                  </a:cubicBezTo>
                  <a:cubicBezTo>
                    <a:pt x="490" y="1333"/>
                    <a:pt x="883" y="1727"/>
                    <a:pt x="1106" y="2216"/>
                  </a:cubicBezTo>
                  <a:cubicBezTo>
                    <a:pt x="1329" y="1727"/>
                    <a:pt x="1722" y="1333"/>
                    <a:pt x="2211" y="1110"/>
                  </a:cubicBezTo>
                  <a:cubicBezTo>
                    <a:pt x="1722" y="883"/>
                    <a:pt x="1329" y="494"/>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6"/>
            <p:cNvSpPr/>
            <p:nvPr/>
          </p:nvSpPr>
          <p:spPr>
            <a:xfrm flipH="1">
              <a:off x="8309009" y="4398891"/>
              <a:ext cx="129070" cy="129070"/>
            </a:xfrm>
            <a:custGeom>
              <a:avLst/>
              <a:gdLst/>
              <a:ahLst/>
              <a:cxnLst/>
              <a:rect l="l" t="t" r="r" b="b"/>
              <a:pathLst>
                <a:path w="2212" h="2212" extrusionOk="0">
                  <a:moveTo>
                    <a:pt x="1106" y="0"/>
                  </a:moveTo>
                  <a:cubicBezTo>
                    <a:pt x="883" y="490"/>
                    <a:pt x="490" y="883"/>
                    <a:pt x="0" y="1106"/>
                  </a:cubicBezTo>
                  <a:cubicBezTo>
                    <a:pt x="490" y="1329"/>
                    <a:pt x="883" y="1722"/>
                    <a:pt x="1106" y="2211"/>
                  </a:cubicBezTo>
                  <a:cubicBezTo>
                    <a:pt x="1329" y="1722"/>
                    <a:pt x="1722" y="1329"/>
                    <a:pt x="2211" y="1106"/>
                  </a:cubicBezTo>
                  <a:cubicBezTo>
                    <a:pt x="1722" y="883"/>
                    <a:pt x="1329"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6"/>
            <p:cNvSpPr/>
            <p:nvPr/>
          </p:nvSpPr>
          <p:spPr>
            <a:xfrm flipH="1">
              <a:off x="8179765" y="4527902"/>
              <a:ext cx="129304" cy="129362"/>
            </a:xfrm>
            <a:custGeom>
              <a:avLst/>
              <a:gdLst/>
              <a:ahLst/>
              <a:cxnLst/>
              <a:rect l="l" t="t" r="r" b="b"/>
              <a:pathLst>
                <a:path w="2216" h="2217" extrusionOk="0">
                  <a:moveTo>
                    <a:pt x="1106" y="0"/>
                  </a:moveTo>
                  <a:cubicBezTo>
                    <a:pt x="883" y="494"/>
                    <a:pt x="490" y="888"/>
                    <a:pt x="0" y="1110"/>
                  </a:cubicBezTo>
                  <a:cubicBezTo>
                    <a:pt x="490" y="1333"/>
                    <a:pt x="883" y="1727"/>
                    <a:pt x="1106" y="2216"/>
                  </a:cubicBezTo>
                  <a:cubicBezTo>
                    <a:pt x="1333" y="1727"/>
                    <a:pt x="1727" y="1333"/>
                    <a:pt x="2216" y="1110"/>
                  </a:cubicBezTo>
                  <a:cubicBezTo>
                    <a:pt x="1727" y="883"/>
                    <a:pt x="1333" y="494"/>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6"/>
            <p:cNvSpPr/>
            <p:nvPr/>
          </p:nvSpPr>
          <p:spPr>
            <a:xfrm flipH="1">
              <a:off x="8179765" y="4398891"/>
              <a:ext cx="129304" cy="129070"/>
            </a:xfrm>
            <a:custGeom>
              <a:avLst/>
              <a:gdLst/>
              <a:ahLst/>
              <a:cxnLst/>
              <a:rect l="l" t="t" r="r" b="b"/>
              <a:pathLst>
                <a:path w="2216" h="2212" extrusionOk="0">
                  <a:moveTo>
                    <a:pt x="1106" y="0"/>
                  </a:moveTo>
                  <a:cubicBezTo>
                    <a:pt x="883" y="490"/>
                    <a:pt x="490" y="883"/>
                    <a:pt x="0" y="1106"/>
                  </a:cubicBezTo>
                  <a:cubicBezTo>
                    <a:pt x="490" y="1329"/>
                    <a:pt x="883" y="1722"/>
                    <a:pt x="1106" y="2211"/>
                  </a:cubicBezTo>
                  <a:cubicBezTo>
                    <a:pt x="1333" y="1722"/>
                    <a:pt x="1727" y="1329"/>
                    <a:pt x="2216" y="1106"/>
                  </a:cubicBezTo>
                  <a:cubicBezTo>
                    <a:pt x="1727" y="883"/>
                    <a:pt x="1333"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 name="Google Shape;668;p26"/>
          <p:cNvGrpSpPr/>
          <p:nvPr/>
        </p:nvGrpSpPr>
        <p:grpSpPr>
          <a:xfrm>
            <a:off x="6592278" y="3888686"/>
            <a:ext cx="692285" cy="1259170"/>
            <a:chOff x="3467700" y="3320275"/>
            <a:chExt cx="244425" cy="444575"/>
          </a:xfrm>
        </p:grpSpPr>
        <p:sp>
          <p:nvSpPr>
            <p:cNvPr id="669" name="Google Shape;669;p26"/>
            <p:cNvSpPr/>
            <p:nvPr/>
          </p:nvSpPr>
          <p:spPr>
            <a:xfrm>
              <a:off x="3589950" y="3508675"/>
              <a:ext cx="122175" cy="149550"/>
            </a:xfrm>
            <a:custGeom>
              <a:avLst/>
              <a:gdLst/>
              <a:ahLst/>
              <a:cxnLst/>
              <a:rect l="l" t="t" r="r" b="b"/>
              <a:pathLst>
                <a:path w="4887" h="5982" extrusionOk="0">
                  <a:moveTo>
                    <a:pt x="3977" y="1"/>
                  </a:moveTo>
                  <a:cubicBezTo>
                    <a:pt x="3765" y="1"/>
                    <a:pt x="3553" y="82"/>
                    <a:pt x="3392" y="243"/>
                  </a:cubicBezTo>
                  <a:lnTo>
                    <a:pt x="1" y="3639"/>
                  </a:lnTo>
                  <a:lnTo>
                    <a:pt x="1" y="5981"/>
                  </a:lnTo>
                  <a:lnTo>
                    <a:pt x="4563" y="1419"/>
                  </a:lnTo>
                  <a:cubicBezTo>
                    <a:pt x="4886" y="1096"/>
                    <a:pt x="4886" y="567"/>
                    <a:pt x="4563" y="243"/>
                  </a:cubicBezTo>
                  <a:cubicBezTo>
                    <a:pt x="4401" y="82"/>
                    <a:pt x="4189" y="1"/>
                    <a:pt x="3977" y="1"/>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3467700" y="3583525"/>
              <a:ext cx="122275" cy="149650"/>
            </a:xfrm>
            <a:custGeom>
              <a:avLst/>
              <a:gdLst/>
              <a:ahLst/>
              <a:cxnLst/>
              <a:rect l="l" t="t" r="r" b="b"/>
              <a:pathLst>
                <a:path w="4891" h="5986" extrusionOk="0">
                  <a:moveTo>
                    <a:pt x="909" y="0"/>
                  </a:moveTo>
                  <a:cubicBezTo>
                    <a:pt x="697" y="0"/>
                    <a:pt x="486" y="81"/>
                    <a:pt x="324" y="243"/>
                  </a:cubicBezTo>
                  <a:cubicBezTo>
                    <a:pt x="0" y="566"/>
                    <a:pt x="0" y="1095"/>
                    <a:pt x="324" y="1418"/>
                  </a:cubicBezTo>
                  <a:lnTo>
                    <a:pt x="4891" y="5985"/>
                  </a:lnTo>
                  <a:lnTo>
                    <a:pt x="4891" y="3638"/>
                  </a:lnTo>
                  <a:lnTo>
                    <a:pt x="1495" y="243"/>
                  </a:lnTo>
                  <a:cubicBezTo>
                    <a:pt x="1333" y="81"/>
                    <a:pt x="1121" y="0"/>
                    <a:pt x="909" y="0"/>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3588100" y="3508725"/>
              <a:ext cx="3625" cy="256125"/>
            </a:xfrm>
            <a:custGeom>
              <a:avLst/>
              <a:gdLst/>
              <a:ahLst/>
              <a:cxnLst/>
              <a:rect l="l" t="t" r="r" b="b"/>
              <a:pathLst>
                <a:path w="145" h="10245" extrusionOk="0">
                  <a:moveTo>
                    <a:pt x="0" y="1"/>
                  </a:moveTo>
                  <a:lnTo>
                    <a:pt x="0" y="10244"/>
                  </a:lnTo>
                  <a:lnTo>
                    <a:pt x="144" y="10244"/>
                  </a:lnTo>
                  <a:lnTo>
                    <a:pt x="144"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3502325" y="3377525"/>
              <a:ext cx="177775" cy="138275"/>
            </a:xfrm>
            <a:custGeom>
              <a:avLst/>
              <a:gdLst/>
              <a:ahLst/>
              <a:cxnLst/>
              <a:rect l="l" t="t" r="r" b="b"/>
              <a:pathLst>
                <a:path w="7111" h="5531" extrusionOk="0">
                  <a:moveTo>
                    <a:pt x="1268" y="1"/>
                  </a:moveTo>
                  <a:cubicBezTo>
                    <a:pt x="1" y="1268"/>
                    <a:pt x="1" y="3317"/>
                    <a:pt x="1268" y="4580"/>
                  </a:cubicBezTo>
                  <a:cubicBezTo>
                    <a:pt x="1900" y="5214"/>
                    <a:pt x="2728" y="5531"/>
                    <a:pt x="3556" y="5531"/>
                  </a:cubicBezTo>
                  <a:cubicBezTo>
                    <a:pt x="4385" y="5531"/>
                    <a:pt x="5214" y="5214"/>
                    <a:pt x="5848" y="4580"/>
                  </a:cubicBezTo>
                  <a:cubicBezTo>
                    <a:pt x="7111" y="3317"/>
                    <a:pt x="7111" y="1268"/>
                    <a:pt x="5848" y="1"/>
                  </a:cubicBezTo>
                  <a:lnTo>
                    <a:pt x="3558" y="2290"/>
                  </a:lnTo>
                  <a:lnTo>
                    <a:pt x="1268"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6"/>
            <p:cNvSpPr/>
            <p:nvPr/>
          </p:nvSpPr>
          <p:spPr>
            <a:xfrm>
              <a:off x="3559575" y="3320275"/>
              <a:ext cx="63275" cy="114525"/>
            </a:xfrm>
            <a:custGeom>
              <a:avLst/>
              <a:gdLst/>
              <a:ahLst/>
              <a:cxnLst/>
              <a:rect l="l" t="t" r="r" b="b"/>
              <a:pathLst>
                <a:path w="2531" h="4581" extrusionOk="0">
                  <a:moveTo>
                    <a:pt x="1268" y="1"/>
                  </a:moveTo>
                  <a:cubicBezTo>
                    <a:pt x="1" y="1268"/>
                    <a:pt x="1" y="3317"/>
                    <a:pt x="1268" y="4580"/>
                  </a:cubicBezTo>
                  <a:cubicBezTo>
                    <a:pt x="2531" y="3317"/>
                    <a:pt x="2531" y="1268"/>
                    <a:pt x="1268"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6"/>
            <p:cNvSpPr/>
            <p:nvPr/>
          </p:nvSpPr>
          <p:spPr>
            <a:xfrm>
              <a:off x="3536850" y="3400150"/>
              <a:ext cx="54875" cy="34325"/>
            </a:xfrm>
            <a:custGeom>
              <a:avLst/>
              <a:gdLst/>
              <a:ahLst/>
              <a:cxnLst/>
              <a:rect l="l" t="t" r="r" b="b"/>
              <a:pathLst>
                <a:path w="2195" h="1373" extrusionOk="0">
                  <a:moveTo>
                    <a:pt x="36" y="0"/>
                  </a:moveTo>
                  <a:lnTo>
                    <a:pt x="1" y="61"/>
                  </a:lnTo>
                  <a:lnTo>
                    <a:pt x="2155" y="1372"/>
                  </a:lnTo>
                  <a:lnTo>
                    <a:pt x="2194" y="1311"/>
                  </a:lnTo>
                  <a:lnTo>
                    <a:pt x="3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6"/>
            <p:cNvSpPr/>
            <p:nvPr/>
          </p:nvSpPr>
          <p:spPr>
            <a:xfrm>
              <a:off x="3529100" y="3420250"/>
              <a:ext cx="62300" cy="14100"/>
            </a:xfrm>
            <a:custGeom>
              <a:avLst/>
              <a:gdLst/>
              <a:ahLst/>
              <a:cxnLst/>
              <a:rect l="l" t="t" r="r" b="b"/>
              <a:pathLst>
                <a:path w="2492" h="564" extrusionOk="0">
                  <a:moveTo>
                    <a:pt x="18" y="0"/>
                  </a:moveTo>
                  <a:lnTo>
                    <a:pt x="0" y="70"/>
                  </a:lnTo>
                  <a:lnTo>
                    <a:pt x="2478" y="564"/>
                  </a:lnTo>
                  <a:lnTo>
                    <a:pt x="2491" y="490"/>
                  </a:lnTo>
                  <a:lnTo>
                    <a:pt x="18"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6"/>
            <p:cNvSpPr/>
            <p:nvPr/>
          </p:nvSpPr>
          <p:spPr>
            <a:xfrm>
              <a:off x="3528550" y="3432800"/>
              <a:ext cx="62725" cy="11500"/>
            </a:xfrm>
            <a:custGeom>
              <a:avLst/>
              <a:gdLst/>
              <a:ahLst/>
              <a:cxnLst/>
              <a:rect l="l" t="t" r="r" b="b"/>
              <a:pathLst>
                <a:path w="2509" h="460" extrusionOk="0">
                  <a:moveTo>
                    <a:pt x="2496" y="1"/>
                  </a:moveTo>
                  <a:lnTo>
                    <a:pt x="1" y="385"/>
                  </a:lnTo>
                  <a:lnTo>
                    <a:pt x="14" y="460"/>
                  </a:lnTo>
                  <a:lnTo>
                    <a:pt x="2509" y="75"/>
                  </a:lnTo>
                  <a:lnTo>
                    <a:pt x="2496"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6"/>
            <p:cNvSpPr/>
            <p:nvPr/>
          </p:nvSpPr>
          <p:spPr>
            <a:xfrm>
              <a:off x="3535425" y="3432925"/>
              <a:ext cx="56200" cy="31925"/>
            </a:xfrm>
            <a:custGeom>
              <a:avLst/>
              <a:gdLst/>
              <a:ahLst/>
              <a:cxnLst/>
              <a:rect l="l" t="t" r="r" b="b"/>
              <a:pathLst>
                <a:path w="2248" h="1277" extrusionOk="0">
                  <a:moveTo>
                    <a:pt x="2212" y="0"/>
                  </a:moveTo>
                  <a:lnTo>
                    <a:pt x="1" y="1215"/>
                  </a:lnTo>
                  <a:lnTo>
                    <a:pt x="36" y="1276"/>
                  </a:lnTo>
                  <a:lnTo>
                    <a:pt x="2247" y="66"/>
                  </a:lnTo>
                  <a:lnTo>
                    <a:pt x="221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6"/>
            <p:cNvSpPr/>
            <p:nvPr/>
          </p:nvSpPr>
          <p:spPr>
            <a:xfrm>
              <a:off x="3548875" y="3433250"/>
              <a:ext cx="42950" cy="48625"/>
            </a:xfrm>
            <a:custGeom>
              <a:avLst/>
              <a:gdLst/>
              <a:ahLst/>
              <a:cxnLst/>
              <a:rect l="l" t="t" r="r" b="b"/>
              <a:pathLst>
                <a:path w="1718" h="1945" extrusionOk="0">
                  <a:moveTo>
                    <a:pt x="1665" y="0"/>
                  </a:moveTo>
                  <a:lnTo>
                    <a:pt x="0" y="1897"/>
                  </a:lnTo>
                  <a:lnTo>
                    <a:pt x="57" y="1945"/>
                  </a:lnTo>
                  <a:lnTo>
                    <a:pt x="1718" y="48"/>
                  </a:lnTo>
                  <a:lnTo>
                    <a:pt x="1665"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6"/>
            <p:cNvSpPr/>
            <p:nvPr/>
          </p:nvSpPr>
          <p:spPr>
            <a:xfrm>
              <a:off x="3567550" y="3433250"/>
              <a:ext cx="24600" cy="59450"/>
            </a:xfrm>
            <a:custGeom>
              <a:avLst/>
              <a:gdLst/>
              <a:ahLst/>
              <a:cxnLst/>
              <a:rect l="l" t="t" r="r" b="b"/>
              <a:pathLst>
                <a:path w="984" h="2378" extrusionOk="0">
                  <a:moveTo>
                    <a:pt x="914" y="0"/>
                  </a:moveTo>
                  <a:lnTo>
                    <a:pt x="1" y="2351"/>
                  </a:lnTo>
                  <a:lnTo>
                    <a:pt x="66" y="2378"/>
                  </a:lnTo>
                  <a:lnTo>
                    <a:pt x="984" y="26"/>
                  </a:lnTo>
                  <a:lnTo>
                    <a:pt x="91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6"/>
            <p:cNvSpPr/>
            <p:nvPr/>
          </p:nvSpPr>
          <p:spPr>
            <a:xfrm>
              <a:off x="3588975" y="3433575"/>
              <a:ext cx="3175" cy="63175"/>
            </a:xfrm>
            <a:custGeom>
              <a:avLst/>
              <a:gdLst/>
              <a:ahLst/>
              <a:cxnLst/>
              <a:rect l="l" t="t" r="r" b="b"/>
              <a:pathLst>
                <a:path w="127" h="2527" extrusionOk="0">
                  <a:moveTo>
                    <a:pt x="53" y="0"/>
                  </a:moveTo>
                  <a:lnTo>
                    <a:pt x="0" y="2526"/>
                  </a:lnTo>
                  <a:lnTo>
                    <a:pt x="75" y="2526"/>
                  </a:lnTo>
                  <a:lnTo>
                    <a:pt x="127" y="5"/>
                  </a:lnTo>
                  <a:lnTo>
                    <a:pt x="53"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p:nvPr/>
          </p:nvSpPr>
          <p:spPr>
            <a:xfrm>
              <a:off x="3590400" y="3433350"/>
              <a:ext cx="22075" cy="60325"/>
            </a:xfrm>
            <a:custGeom>
              <a:avLst/>
              <a:gdLst/>
              <a:ahLst/>
              <a:cxnLst/>
              <a:rect l="l" t="t" r="r" b="b"/>
              <a:pathLst>
                <a:path w="883" h="2413" extrusionOk="0">
                  <a:moveTo>
                    <a:pt x="70" y="1"/>
                  </a:moveTo>
                  <a:lnTo>
                    <a:pt x="0" y="22"/>
                  </a:lnTo>
                  <a:lnTo>
                    <a:pt x="813" y="2413"/>
                  </a:lnTo>
                  <a:lnTo>
                    <a:pt x="883" y="2391"/>
                  </a:lnTo>
                  <a:lnTo>
                    <a:pt x="70"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6"/>
            <p:cNvSpPr/>
            <p:nvPr/>
          </p:nvSpPr>
          <p:spPr>
            <a:xfrm>
              <a:off x="3590500" y="3433025"/>
              <a:ext cx="41000" cy="50400"/>
            </a:xfrm>
            <a:custGeom>
              <a:avLst/>
              <a:gdLst/>
              <a:ahLst/>
              <a:cxnLst/>
              <a:rect l="l" t="t" r="r" b="b"/>
              <a:pathLst>
                <a:path w="1640" h="2016" extrusionOk="0">
                  <a:moveTo>
                    <a:pt x="57" y="1"/>
                  </a:moveTo>
                  <a:lnTo>
                    <a:pt x="0" y="49"/>
                  </a:lnTo>
                  <a:lnTo>
                    <a:pt x="1582" y="2015"/>
                  </a:lnTo>
                  <a:lnTo>
                    <a:pt x="1639" y="1967"/>
                  </a:lnTo>
                  <a:lnTo>
                    <a:pt x="57"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6"/>
            <p:cNvSpPr/>
            <p:nvPr/>
          </p:nvSpPr>
          <p:spPr>
            <a:xfrm>
              <a:off x="3590725" y="3432925"/>
              <a:ext cx="54975" cy="34200"/>
            </a:xfrm>
            <a:custGeom>
              <a:avLst/>
              <a:gdLst/>
              <a:ahLst/>
              <a:cxnLst/>
              <a:rect l="l" t="t" r="r" b="b"/>
              <a:pathLst>
                <a:path w="2199" h="1368" extrusionOk="0">
                  <a:moveTo>
                    <a:pt x="39" y="0"/>
                  </a:moveTo>
                  <a:lnTo>
                    <a:pt x="0" y="61"/>
                  </a:lnTo>
                  <a:lnTo>
                    <a:pt x="2159" y="1368"/>
                  </a:lnTo>
                  <a:lnTo>
                    <a:pt x="2198" y="1307"/>
                  </a:lnTo>
                  <a:lnTo>
                    <a:pt x="3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6"/>
            <p:cNvSpPr/>
            <p:nvPr/>
          </p:nvSpPr>
          <p:spPr>
            <a:xfrm>
              <a:off x="3591050" y="3432800"/>
              <a:ext cx="62300" cy="14025"/>
            </a:xfrm>
            <a:custGeom>
              <a:avLst/>
              <a:gdLst/>
              <a:ahLst/>
              <a:cxnLst/>
              <a:rect l="l" t="t" r="r" b="b"/>
              <a:pathLst>
                <a:path w="2492" h="561" extrusionOk="0">
                  <a:moveTo>
                    <a:pt x="13" y="1"/>
                  </a:moveTo>
                  <a:lnTo>
                    <a:pt x="0" y="71"/>
                  </a:lnTo>
                  <a:lnTo>
                    <a:pt x="2474" y="560"/>
                  </a:lnTo>
                  <a:lnTo>
                    <a:pt x="2491" y="490"/>
                  </a:lnTo>
                  <a:lnTo>
                    <a:pt x="13"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6"/>
            <p:cNvSpPr/>
            <p:nvPr/>
          </p:nvSpPr>
          <p:spPr>
            <a:xfrm>
              <a:off x="3590925" y="3423200"/>
              <a:ext cx="62625" cy="11500"/>
            </a:xfrm>
            <a:custGeom>
              <a:avLst/>
              <a:gdLst/>
              <a:ahLst/>
              <a:cxnLst/>
              <a:rect l="l" t="t" r="r" b="b"/>
              <a:pathLst>
                <a:path w="2505" h="460" extrusionOk="0">
                  <a:moveTo>
                    <a:pt x="2496" y="0"/>
                  </a:moveTo>
                  <a:lnTo>
                    <a:pt x="1" y="385"/>
                  </a:lnTo>
                  <a:lnTo>
                    <a:pt x="10" y="459"/>
                  </a:lnTo>
                  <a:lnTo>
                    <a:pt x="2505" y="74"/>
                  </a:lnTo>
                  <a:lnTo>
                    <a:pt x="2496"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3590725" y="3402550"/>
              <a:ext cx="56175" cy="31925"/>
            </a:xfrm>
            <a:custGeom>
              <a:avLst/>
              <a:gdLst/>
              <a:ahLst/>
              <a:cxnLst/>
              <a:rect l="l" t="t" r="r" b="b"/>
              <a:pathLst>
                <a:path w="2247" h="1277" extrusionOk="0">
                  <a:moveTo>
                    <a:pt x="2211" y="0"/>
                  </a:moveTo>
                  <a:lnTo>
                    <a:pt x="0" y="1215"/>
                  </a:lnTo>
                  <a:lnTo>
                    <a:pt x="35" y="1276"/>
                  </a:lnTo>
                  <a:lnTo>
                    <a:pt x="2246" y="66"/>
                  </a:lnTo>
                  <a:lnTo>
                    <a:pt x="2211"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6"/>
            <p:cNvSpPr/>
            <p:nvPr/>
          </p:nvSpPr>
          <p:spPr>
            <a:xfrm>
              <a:off x="3587875" y="3533050"/>
              <a:ext cx="97700" cy="97300"/>
            </a:xfrm>
            <a:custGeom>
              <a:avLst/>
              <a:gdLst/>
              <a:ahLst/>
              <a:cxnLst/>
              <a:rect l="l" t="t" r="r" b="b"/>
              <a:pathLst>
                <a:path w="3908" h="3892" extrusionOk="0">
                  <a:moveTo>
                    <a:pt x="3827" y="0"/>
                  </a:moveTo>
                  <a:cubicBezTo>
                    <a:pt x="3808" y="0"/>
                    <a:pt x="3789" y="7"/>
                    <a:pt x="3776" y="20"/>
                  </a:cubicBezTo>
                  <a:lnTo>
                    <a:pt x="31" y="3765"/>
                  </a:lnTo>
                  <a:cubicBezTo>
                    <a:pt x="1" y="3796"/>
                    <a:pt x="1" y="3839"/>
                    <a:pt x="31" y="3870"/>
                  </a:cubicBezTo>
                  <a:cubicBezTo>
                    <a:pt x="44" y="3883"/>
                    <a:pt x="62" y="3892"/>
                    <a:pt x="84" y="3892"/>
                  </a:cubicBezTo>
                  <a:cubicBezTo>
                    <a:pt x="101" y="3892"/>
                    <a:pt x="119" y="3883"/>
                    <a:pt x="132" y="3870"/>
                  </a:cubicBezTo>
                  <a:lnTo>
                    <a:pt x="3877" y="125"/>
                  </a:lnTo>
                  <a:cubicBezTo>
                    <a:pt x="3907" y="94"/>
                    <a:pt x="3907" y="51"/>
                    <a:pt x="3877" y="20"/>
                  </a:cubicBezTo>
                  <a:cubicBezTo>
                    <a:pt x="3864" y="7"/>
                    <a:pt x="3845" y="0"/>
                    <a:pt x="3827"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6"/>
            <p:cNvSpPr/>
            <p:nvPr/>
          </p:nvSpPr>
          <p:spPr>
            <a:xfrm>
              <a:off x="3495225" y="3609550"/>
              <a:ext cx="96725" cy="96400"/>
            </a:xfrm>
            <a:custGeom>
              <a:avLst/>
              <a:gdLst/>
              <a:ahLst/>
              <a:cxnLst/>
              <a:rect l="l" t="t" r="r" b="b"/>
              <a:pathLst>
                <a:path w="3869" h="3856" extrusionOk="0">
                  <a:moveTo>
                    <a:pt x="79" y="0"/>
                  </a:moveTo>
                  <a:cubicBezTo>
                    <a:pt x="61" y="0"/>
                    <a:pt x="42" y="8"/>
                    <a:pt x="27" y="23"/>
                  </a:cubicBezTo>
                  <a:cubicBezTo>
                    <a:pt x="1" y="50"/>
                    <a:pt x="1" y="98"/>
                    <a:pt x="27" y="124"/>
                  </a:cubicBezTo>
                  <a:lnTo>
                    <a:pt x="3737" y="3834"/>
                  </a:lnTo>
                  <a:cubicBezTo>
                    <a:pt x="3750" y="3847"/>
                    <a:pt x="3768" y="3856"/>
                    <a:pt x="3790" y="3856"/>
                  </a:cubicBezTo>
                  <a:cubicBezTo>
                    <a:pt x="3807" y="3856"/>
                    <a:pt x="3825" y="3847"/>
                    <a:pt x="3838" y="3834"/>
                  </a:cubicBezTo>
                  <a:cubicBezTo>
                    <a:pt x="3868" y="3804"/>
                    <a:pt x="3868" y="3760"/>
                    <a:pt x="3838" y="3729"/>
                  </a:cubicBezTo>
                  <a:lnTo>
                    <a:pt x="132" y="23"/>
                  </a:lnTo>
                  <a:cubicBezTo>
                    <a:pt x="117" y="8"/>
                    <a:pt x="98" y="0"/>
                    <a:pt x="79"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26"/>
          <p:cNvGrpSpPr/>
          <p:nvPr/>
        </p:nvGrpSpPr>
        <p:grpSpPr>
          <a:xfrm rot="5400000" flipH="1">
            <a:off x="7900316" y="2239288"/>
            <a:ext cx="1698748" cy="792936"/>
            <a:chOff x="-1989784" y="-8250"/>
            <a:chExt cx="1698748" cy="792936"/>
          </a:xfrm>
        </p:grpSpPr>
        <p:sp>
          <p:nvSpPr>
            <p:cNvPr id="690" name="Google Shape;690;p26"/>
            <p:cNvSpPr/>
            <p:nvPr/>
          </p:nvSpPr>
          <p:spPr>
            <a:xfrm>
              <a:off x="-1989784" y="75175"/>
              <a:ext cx="731820" cy="709510"/>
            </a:xfrm>
            <a:custGeom>
              <a:avLst/>
              <a:gdLst/>
              <a:ahLst/>
              <a:cxnLst/>
              <a:rect l="l" t="t" r="r" b="b"/>
              <a:pathLst>
                <a:path w="12465" h="12085" extrusionOk="0">
                  <a:moveTo>
                    <a:pt x="10353" y="0"/>
                  </a:moveTo>
                  <a:cubicBezTo>
                    <a:pt x="9862" y="0"/>
                    <a:pt x="9370" y="188"/>
                    <a:pt x="8994" y="564"/>
                  </a:cubicBezTo>
                  <a:lnTo>
                    <a:pt x="752" y="8806"/>
                  </a:lnTo>
                  <a:cubicBezTo>
                    <a:pt x="1" y="9558"/>
                    <a:pt x="1" y="10772"/>
                    <a:pt x="752" y="11524"/>
                  </a:cubicBezTo>
                  <a:cubicBezTo>
                    <a:pt x="1126" y="11898"/>
                    <a:pt x="1618" y="12085"/>
                    <a:pt x="2110" y="12085"/>
                  </a:cubicBezTo>
                  <a:cubicBezTo>
                    <a:pt x="2602" y="12085"/>
                    <a:pt x="3095" y="11898"/>
                    <a:pt x="3470" y="11524"/>
                  </a:cubicBezTo>
                  <a:lnTo>
                    <a:pt x="11712" y="3278"/>
                  </a:lnTo>
                  <a:cubicBezTo>
                    <a:pt x="12464" y="2530"/>
                    <a:pt x="12464" y="1311"/>
                    <a:pt x="11712" y="564"/>
                  </a:cubicBezTo>
                  <a:cubicBezTo>
                    <a:pt x="11337" y="188"/>
                    <a:pt x="10845" y="0"/>
                    <a:pt x="10353"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6"/>
            <p:cNvSpPr/>
            <p:nvPr/>
          </p:nvSpPr>
          <p:spPr>
            <a:xfrm>
              <a:off x="-1914344" y="-8250"/>
              <a:ext cx="728709" cy="728709"/>
            </a:xfrm>
            <a:custGeom>
              <a:avLst/>
              <a:gdLst/>
              <a:ahLst/>
              <a:cxnLst/>
              <a:rect l="l" t="t" r="r" b="b"/>
              <a:pathLst>
                <a:path w="12412" h="12412" extrusionOk="0">
                  <a:moveTo>
                    <a:pt x="12359" y="1"/>
                  </a:moveTo>
                  <a:lnTo>
                    <a:pt x="0" y="12360"/>
                  </a:lnTo>
                  <a:lnTo>
                    <a:pt x="48"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1855107" y="544141"/>
              <a:ext cx="117831" cy="116305"/>
            </a:xfrm>
            <a:custGeom>
              <a:avLst/>
              <a:gdLst/>
              <a:ahLst/>
              <a:cxnLst/>
              <a:rect l="l" t="t" r="r" b="b"/>
              <a:pathLst>
                <a:path w="2007" h="1981" extrusionOk="0">
                  <a:moveTo>
                    <a:pt x="36" y="1"/>
                  </a:moveTo>
                  <a:cubicBezTo>
                    <a:pt x="14" y="1"/>
                    <a:pt x="1" y="18"/>
                    <a:pt x="1" y="36"/>
                  </a:cubicBezTo>
                  <a:cubicBezTo>
                    <a:pt x="1" y="58"/>
                    <a:pt x="14" y="75"/>
                    <a:pt x="36" y="75"/>
                  </a:cubicBezTo>
                  <a:lnTo>
                    <a:pt x="1932" y="75"/>
                  </a:lnTo>
                  <a:lnTo>
                    <a:pt x="1932" y="1941"/>
                  </a:lnTo>
                  <a:cubicBezTo>
                    <a:pt x="1932" y="1963"/>
                    <a:pt x="1950" y="1980"/>
                    <a:pt x="1972" y="1980"/>
                  </a:cubicBezTo>
                  <a:cubicBezTo>
                    <a:pt x="1989" y="1980"/>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6"/>
            <p:cNvSpPr/>
            <p:nvPr/>
          </p:nvSpPr>
          <p:spPr>
            <a:xfrm>
              <a:off x="-1791174" y="480266"/>
              <a:ext cx="117772" cy="116011"/>
            </a:xfrm>
            <a:custGeom>
              <a:avLst/>
              <a:gdLst/>
              <a:ahLst/>
              <a:cxnLst/>
              <a:rect l="l" t="t" r="r" b="b"/>
              <a:pathLst>
                <a:path w="2006" h="1976" extrusionOk="0">
                  <a:moveTo>
                    <a:pt x="35" y="1"/>
                  </a:moveTo>
                  <a:cubicBezTo>
                    <a:pt x="18" y="1"/>
                    <a:pt x="0" y="14"/>
                    <a:pt x="0" y="36"/>
                  </a:cubicBezTo>
                  <a:cubicBezTo>
                    <a:pt x="0" y="57"/>
                    <a:pt x="18" y="70"/>
                    <a:pt x="35" y="70"/>
                  </a:cubicBezTo>
                  <a:lnTo>
                    <a:pt x="1932" y="70"/>
                  </a:lnTo>
                  <a:lnTo>
                    <a:pt x="1932" y="1941"/>
                  </a:lnTo>
                  <a:cubicBezTo>
                    <a:pt x="1932" y="1958"/>
                    <a:pt x="1949" y="1976"/>
                    <a:pt x="1971" y="1976"/>
                  </a:cubicBezTo>
                  <a:cubicBezTo>
                    <a:pt x="1988" y="1976"/>
                    <a:pt x="2006" y="1958"/>
                    <a:pt x="2006" y="1941"/>
                  </a:cubicBezTo>
                  <a:lnTo>
                    <a:pt x="2006" y="36"/>
                  </a:lnTo>
                  <a:cubicBezTo>
                    <a:pt x="2006" y="14"/>
                    <a:pt x="1988"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6"/>
            <p:cNvSpPr/>
            <p:nvPr/>
          </p:nvSpPr>
          <p:spPr>
            <a:xfrm>
              <a:off x="-1727299" y="416156"/>
              <a:ext cx="117831" cy="116246"/>
            </a:xfrm>
            <a:custGeom>
              <a:avLst/>
              <a:gdLst/>
              <a:ahLst/>
              <a:cxnLst/>
              <a:rect l="l" t="t" r="r" b="b"/>
              <a:pathLst>
                <a:path w="2007" h="1980" extrusionOk="0">
                  <a:moveTo>
                    <a:pt x="35" y="0"/>
                  </a:moveTo>
                  <a:cubicBezTo>
                    <a:pt x="18" y="0"/>
                    <a:pt x="0" y="18"/>
                    <a:pt x="0" y="39"/>
                  </a:cubicBezTo>
                  <a:cubicBezTo>
                    <a:pt x="0" y="57"/>
                    <a:pt x="18" y="74"/>
                    <a:pt x="35" y="74"/>
                  </a:cubicBezTo>
                  <a:lnTo>
                    <a:pt x="1936" y="74"/>
                  </a:lnTo>
                  <a:lnTo>
                    <a:pt x="1936" y="1945"/>
                  </a:lnTo>
                  <a:cubicBezTo>
                    <a:pt x="1936" y="1962"/>
                    <a:pt x="1949"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6"/>
            <p:cNvSpPr/>
            <p:nvPr/>
          </p:nvSpPr>
          <p:spPr>
            <a:xfrm>
              <a:off x="-1663424" y="352222"/>
              <a:ext cx="118066" cy="116305"/>
            </a:xfrm>
            <a:custGeom>
              <a:avLst/>
              <a:gdLst/>
              <a:ahLst/>
              <a:cxnLst/>
              <a:rect l="l" t="t" r="r" b="b"/>
              <a:pathLst>
                <a:path w="2011" h="1981" extrusionOk="0">
                  <a:moveTo>
                    <a:pt x="40" y="1"/>
                  </a:moveTo>
                  <a:cubicBezTo>
                    <a:pt x="18" y="1"/>
                    <a:pt x="0" y="18"/>
                    <a:pt x="0" y="36"/>
                  </a:cubicBezTo>
                  <a:cubicBezTo>
                    <a:pt x="0" y="58"/>
                    <a:pt x="18" y="75"/>
                    <a:pt x="40" y="75"/>
                  </a:cubicBezTo>
                  <a:lnTo>
                    <a:pt x="1936" y="75"/>
                  </a:lnTo>
                  <a:lnTo>
                    <a:pt x="1936" y="1941"/>
                  </a:lnTo>
                  <a:cubicBezTo>
                    <a:pt x="1936" y="1963"/>
                    <a:pt x="1954" y="1981"/>
                    <a:pt x="1971" y="1981"/>
                  </a:cubicBezTo>
                  <a:cubicBezTo>
                    <a:pt x="1993" y="1981"/>
                    <a:pt x="2011" y="1963"/>
                    <a:pt x="2011" y="1941"/>
                  </a:cubicBezTo>
                  <a:lnTo>
                    <a:pt x="2011" y="36"/>
                  </a:lnTo>
                  <a:cubicBezTo>
                    <a:pt x="2011" y="18"/>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6"/>
            <p:cNvSpPr/>
            <p:nvPr/>
          </p:nvSpPr>
          <p:spPr>
            <a:xfrm>
              <a:off x="-1599315" y="288347"/>
              <a:ext cx="117831" cy="116070"/>
            </a:xfrm>
            <a:custGeom>
              <a:avLst/>
              <a:gdLst/>
              <a:ahLst/>
              <a:cxnLst/>
              <a:rect l="l" t="t" r="r" b="b"/>
              <a:pathLst>
                <a:path w="2007" h="1977" extrusionOk="0">
                  <a:moveTo>
                    <a:pt x="36" y="1"/>
                  </a:moveTo>
                  <a:cubicBezTo>
                    <a:pt x="14" y="1"/>
                    <a:pt x="1" y="18"/>
                    <a:pt x="1" y="36"/>
                  </a:cubicBezTo>
                  <a:cubicBezTo>
                    <a:pt x="1" y="58"/>
                    <a:pt x="14" y="75"/>
                    <a:pt x="36" y="75"/>
                  </a:cubicBezTo>
                  <a:lnTo>
                    <a:pt x="1932" y="75"/>
                  </a:lnTo>
                  <a:lnTo>
                    <a:pt x="1932" y="1941"/>
                  </a:lnTo>
                  <a:cubicBezTo>
                    <a:pt x="1932" y="1963"/>
                    <a:pt x="1950" y="1976"/>
                    <a:pt x="1972" y="1976"/>
                  </a:cubicBezTo>
                  <a:cubicBezTo>
                    <a:pt x="1989" y="1976"/>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6"/>
            <p:cNvSpPr/>
            <p:nvPr/>
          </p:nvSpPr>
          <p:spPr>
            <a:xfrm>
              <a:off x="-1535440" y="224237"/>
              <a:ext cx="117831" cy="116246"/>
            </a:xfrm>
            <a:custGeom>
              <a:avLst/>
              <a:gdLst/>
              <a:ahLst/>
              <a:cxnLst/>
              <a:rect l="l" t="t" r="r" b="b"/>
              <a:pathLst>
                <a:path w="2007" h="1980" extrusionOk="0">
                  <a:moveTo>
                    <a:pt x="36" y="0"/>
                  </a:moveTo>
                  <a:cubicBezTo>
                    <a:pt x="18" y="0"/>
                    <a:pt x="1" y="18"/>
                    <a:pt x="1" y="40"/>
                  </a:cubicBezTo>
                  <a:cubicBezTo>
                    <a:pt x="1" y="61"/>
                    <a:pt x="18" y="75"/>
                    <a:pt x="36" y="75"/>
                  </a:cubicBezTo>
                  <a:lnTo>
                    <a:pt x="1937" y="75"/>
                  </a:lnTo>
                  <a:lnTo>
                    <a:pt x="1937" y="1945"/>
                  </a:lnTo>
                  <a:cubicBezTo>
                    <a:pt x="1937" y="1962"/>
                    <a:pt x="1950" y="1980"/>
                    <a:pt x="1972" y="1980"/>
                  </a:cubicBezTo>
                  <a:cubicBezTo>
                    <a:pt x="1989" y="1980"/>
                    <a:pt x="2007" y="1962"/>
                    <a:pt x="2007" y="1945"/>
                  </a:cubicBezTo>
                  <a:lnTo>
                    <a:pt x="2007" y="40"/>
                  </a:lnTo>
                  <a:cubicBezTo>
                    <a:pt x="2007" y="18"/>
                    <a:pt x="1989" y="0"/>
                    <a:pt x="19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6"/>
            <p:cNvSpPr/>
            <p:nvPr/>
          </p:nvSpPr>
          <p:spPr>
            <a:xfrm>
              <a:off x="-1471506" y="160362"/>
              <a:ext cx="118066" cy="116246"/>
            </a:xfrm>
            <a:custGeom>
              <a:avLst/>
              <a:gdLst/>
              <a:ahLst/>
              <a:cxnLst/>
              <a:rect l="l" t="t" r="r" b="b"/>
              <a:pathLst>
                <a:path w="2011" h="1980" extrusionOk="0">
                  <a:moveTo>
                    <a:pt x="39" y="0"/>
                  </a:moveTo>
                  <a:cubicBezTo>
                    <a:pt x="18" y="0"/>
                    <a:pt x="0" y="18"/>
                    <a:pt x="0" y="39"/>
                  </a:cubicBezTo>
                  <a:cubicBezTo>
                    <a:pt x="0" y="57"/>
                    <a:pt x="18" y="74"/>
                    <a:pt x="39" y="74"/>
                  </a:cubicBezTo>
                  <a:lnTo>
                    <a:pt x="1936" y="74"/>
                  </a:lnTo>
                  <a:lnTo>
                    <a:pt x="1936" y="1940"/>
                  </a:lnTo>
                  <a:cubicBezTo>
                    <a:pt x="1936" y="1962"/>
                    <a:pt x="1954" y="1980"/>
                    <a:pt x="1971" y="1980"/>
                  </a:cubicBezTo>
                  <a:cubicBezTo>
                    <a:pt x="1993" y="1980"/>
                    <a:pt x="2010" y="1962"/>
                    <a:pt x="2010" y="1940"/>
                  </a:cubicBezTo>
                  <a:lnTo>
                    <a:pt x="2010" y="39"/>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6"/>
            <p:cNvSpPr/>
            <p:nvPr/>
          </p:nvSpPr>
          <p:spPr>
            <a:xfrm>
              <a:off x="-1542367" y="75175"/>
              <a:ext cx="731585" cy="709510"/>
            </a:xfrm>
            <a:custGeom>
              <a:avLst/>
              <a:gdLst/>
              <a:ahLst/>
              <a:cxnLst/>
              <a:rect l="l" t="t" r="r" b="b"/>
              <a:pathLst>
                <a:path w="12461" h="12085" extrusionOk="0">
                  <a:moveTo>
                    <a:pt x="10354" y="0"/>
                  </a:moveTo>
                  <a:cubicBezTo>
                    <a:pt x="9862" y="0"/>
                    <a:pt x="9370" y="188"/>
                    <a:pt x="8995" y="564"/>
                  </a:cubicBezTo>
                  <a:lnTo>
                    <a:pt x="748" y="8806"/>
                  </a:lnTo>
                  <a:cubicBezTo>
                    <a:pt x="1" y="9558"/>
                    <a:pt x="1" y="10772"/>
                    <a:pt x="748" y="11524"/>
                  </a:cubicBezTo>
                  <a:cubicBezTo>
                    <a:pt x="1124" y="11898"/>
                    <a:pt x="1616" y="12085"/>
                    <a:pt x="2107" y="12085"/>
                  </a:cubicBezTo>
                  <a:cubicBezTo>
                    <a:pt x="2599" y="12085"/>
                    <a:pt x="3091" y="11898"/>
                    <a:pt x="3466" y="11524"/>
                  </a:cubicBezTo>
                  <a:lnTo>
                    <a:pt x="11713" y="3278"/>
                  </a:lnTo>
                  <a:cubicBezTo>
                    <a:pt x="12460" y="2530"/>
                    <a:pt x="12460" y="1311"/>
                    <a:pt x="11713" y="564"/>
                  </a:cubicBezTo>
                  <a:cubicBezTo>
                    <a:pt x="11337" y="188"/>
                    <a:pt x="10845" y="0"/>
                    <a:pt x="1035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6"/>
            <p:cNvSpPr/>
            <p:nvPr/>
          </p:nvSpPr>
          <p:spPr>
            <a:xfrm>
              <a:off x="-1467162" y="-8250"/>
              <a:ext cx="728709" cy="728709"/>
            </a:xfrm>
            <a:custGeom>
              <a:avLst/>
              <a:gdLst/>
              <a:ahLst/>
              <a:cxnLst/>
              <a:rect l="l" t="t" r="r" b="b"/>
              <a:pathLst>
                <a:path w="12412" h="12412" extrusionOk="0">
                  <a:moveTo>
                    <a:pt x="12359" y="1"/>
                  </a:moveTo>
                  <a:lnTo>
                    <a:pt x="0" y="12360"/>
                  </a:lnTo>
                  <a:lnTo>
                    <a:pt x="53"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6"/>
            <p:cNvSpPr/>
            <p:nvPr/>
          </p:nvSpPr>
          <p:spPr>
            <a:xfrm>
              <a:off x="-1407925" y="544141"/>
              <a:ext cx="117831" cy="116305"/>
            </a:xfrm>
            <a:custGeom>
              <a:avLst/>
              <a:gdLst/>
              <a:ahLst/>
              <a:cxnLst/>
              <a:rect l="l" t="t" r="r" b="b"/>
              <a:pathLst>
                <a:path w="2007" h="1981" extrusionOk="0">
                  <a:moveTo>
                    <a:pt x="40" y="1"/>
                  </a:moveTo>
                  <a:cubicBezTo>
                    <a:pt x="18" y="1"/>
                    <a:pt x="1" y="18"/>
                    <a:pt x="1" y="36"/>
                  </a:cubicBezTo>
                  <a:cubicBezTo>
                    <a:pt x="1" y="58"/>
                    <a:pt x="18" y="75"/>
                    <a:pt x="40" y="75"/>
                  </a:cubicBezTo>
                  <a:lnTo>
                    <a:pt x="1937" y="75"/>
                  </a:lnTo>
                  <a:lnTo>
                    <a:pt x="1937" y="1941"/>
                  </a:lnTo>
                  <a:cubicBezTo>
                    <a:pt x="1937" y="1963"/>
                    <a:pt x="1950" y="1980"/>
                    <a:pt x="1972" y="1980"/>
                  </a:cubicBezTo>
                  <a:cubicBezTo>
                    <a:pt x="1994" y="1980"/>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6"/>
            <p:cNvSpPr/>
            <p:nvPr/>
          </p:nvSpPr>
          <p:spPr>
            <a:xfrm>
              <a:off x="-1343992" y="480266"/>
              <a:ext cx="118066" cy="116011"/>
            </a:xfrm>
            <a:custGeom>
              <a:avLst/>
              <a:gdLst/>
              <a:ahLst/>
              <a:cxnLst/>
              <a:rect l="l" t="t" r="r" b="b"/>
              <a:pathLst>
                <a:path w="2011" h="1976" extrusionOk="0">
                  <a:moveTo>
                    <a:pt x="39" y="1"/>
                  </a:moveTo>
                  <a:cubicBezTo>
                    <a:pt x="18" y="1"/>
                    <a:pt x="0" y="14"/>
                    <a:pt x="0" y="36"/>
                  </a:cubicBezTo>
                  <a:cubicBezTo>
                    <a:pt x="0" y="57"/>
                    <a:pt x="18" y="70"/>
                    <a:pt x="39" y="70"/>
                  </a:cubicBezTo>
                  <a:lnTo>
                    <a:pt x="1936" y="70"/>
                  </a:lnTo>
                  <a:lnTo>
                    <a:pt x="1936" y="1941"/>
                  </a:lnTo>
                  <a:cubicBezTo>
                    <a:pt x="1936" y="1958"/>
                    <a:pt x="1953" y="1976"/>
                    <a:pt x="1971" y="1976"/>
                  </a:cubicBezTo>
                  <a:cubicBezTo>
                    <a:pt x="1993" y="1976"/>
                    <a:pt x="2010" y="1958"/>
                    <a:pt x="2010" y="1941"/>
                  </a:cubicBezTo>
                  <a:lnTo>
                    <a:pt x="2010" y="36"/>
                  </a:lnTo>
                  <a:cubicBezTo>
                    <a:pt x="2010" y="14"/>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6"/>
            <p:cNvSpPr/>
            <p:nvPr/>
          </p:nvSpPr>
          <p:spPr>
            <a:xfrm>
              <a:off x="-1279882" y="416156"/>
              <a:ext cx="117831" cy="116246"/>
            </a:xfrm>
            <a:custGeom>
              <a:avLst/>
              <a:gdLst/>
              <a:ahLst/>
              <a:cxnLst/>
              <a:rect l="l" t="t" r="r" b="b"/>
              <a:pathLst>
                <a:path w="2007" h="1980" extrusionOk="0">
                  <a:moveTo>
                    <a:pt x="36" y="0"/>
                  </a:moveTo>
                  <a:cubicBezTo>
                    <a:pt x="14" y="0"/>
                    <a:pt x="1" y="18"/>
                    <a:pt x="1" y="39"/>
                  </a:cubicBezTo>
                  <a:cubicBezTo>
                    <a:pt x="1" y="57"/>
                    <a:pt x="14" y="74"/>
                    <a:pt x="36" y="74"/>
                  </a:cubicBezTo>
                  <a:lnTo>
                    <a:pt x="1932" y="74"/>
                  </a:lnTo>
                  <a:lnTo>
                    <a:pt x="1932" y="1945"/>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6"/>
            <p:cNvSpPr/>
            <p:nvPr/>
          </p:nvSpPr>
          <p:spPr>
            <a:xfrm>
              <a:off x="-1216007" y="352222"/>
              <a:ext cx="117831" cy="116305"/>
            </a:xfrm>
            <a:custGeom>
              <a:avLst/>
              <a:gdLst/>
              <a:ahLst/>
              <a:cxnLst/>
              <a:rect l="l" t="t" r="r" b="b"/>
              <a:pathLst>
                <a:path w="2007" h="1981" extrusionOk="0">
                  <a:moveTo>
                    <a:pt x="36" y="1"/>
                  </a:moveTo>
                  <a:cubicBezTo>
                    <a:pt x="18" y="1"/>
                    <a:pt x="1" y="18"/>
                    <a:pt x="1" y="36"/>
                  </a:cubicBezTo>
                  <a:cubicBezTo>
                    <a:pt x="1" y="58"/>
                    <a:pt x="18" y="75"/>
                    <a:pt x="36" y="75"/>
                  </a:cubicBezTo>
                  <a:lnTo>
                    <a:pt x="1932" y="75"/>
                  </a:lnTo>
                  <a:lnTo>
                    <a:pt x="1932" y="1941"/>
                  </a:lnTo>
                  <a:cubicBezTo>
                    <a:pt x="1932" y="1963"/>
                    <a:pt x="1950" y="1981"/>
                    <a:pt x="1972" y="1981"/>
                  </a:cubicBezTo>
                  <a:cubicBezTo>
                    <a:pt x="1989" y="1981"/>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6"/>
            <p:cNvSpPr/>
            <p:nvPr/>
          </p:nvSpPr>
          <p:spPr>
            <a:xfrm>
              <a:off x="-1152133" y="288347"/>
              <a:ext cx="117831" cy="116070"/>
            </a:xfrm>
            <a:custGeom>
              <a:avLst/>
              <a:gdLst/>
              <a:ahLst/>
              <a:cxnLst/>
              <a:rect l="l" t="t" r="r" b="b"/>
              <a:pathLst>
                <a:path w="2007" h="1977" extrusionOk="0">
                  <a:moveTo>
                    <a:pt x="40" y="1"/>
                  </a:moveTo>
                  <a:cubicBezTo>
                    <a:pt x="18" y="1"/>
                    <a:pt x="1" y="18"/>
                    <a:pt x="1" y="36"/>
                  </a:cubicBezTo>
                  <a:cubicBezTo>
                    <a:pt x="1" y="58"/>
                    <a:pt x="18" y="75"/>
                    <a:pt x="40" y="75"/>
                  </a:cubicBezTo>
                  <a:lnTo>
                    <a:pt x="1937" y="75"/>
                  </a:lnTo>
                  <a:lnTo>
                    <a:pt x="1937" y="1941"/>
                  </a:lnTo>
                  <a:cubicBezTo>
                    <a:pt x="1937" y="1963"/>
                    <a:pt x="1954" y="1976"/>
                    <a:pt x="1972" y="1976"/>
                  </a:cubicBezTo>
                  <a:cubicBezTo>
                    <a:pt x="1994" y="1976"/>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6"/>
            <p:cNvSpPr/>
            <p:nvPr/>
          </p:nvSpPr>
          <p:spPr>
            <a:xfrm>
              <a:off x="-1088199" y="224237"/>
              <a:ext cx="118066" cy="116246"/>
            </a:xfrm>
            <a:custGeom>
              <a:avLst/>
              <a:gdLst/>
              <a:ahLst/>
              <a:cxnLst/>
              <a:rect l="l" t="t" r="r" b="b"/>
              <a:pathLst>
                <a:path w="2011" h="1980" extrusionOk="0">
                  <a:moveTo>
                    <a:pt x="39" y="0"/>
                  </a:moveTo>
                  <a:cubicBezTo>
                    <a:pt x="17" y="0"/>
                    <a:pt x="0" y="18"/>
                    <a:pt x="0" y="40"/>
                  </a:cubicBezTo>
                  <a:cubicBezTo>
                    <a:pt x="0" y="61"/>
                    <a:pt x="17" y="75"/>
                    <a:pt x="39" y="75"/>
                  </a:cubicBezTo>
                  <a:lnTo>
                    <a:pt x="1936" y="75"/>
                  </a:lnTo>
                  <a:lnTo>
                    <a:pt x="1936" y="1945"/>
                  </a:lnTo>
                  <a:cubicBezTo>
                    <a:pt x="1936" y="1962"/>
                    <a:pt x="1953" y="1980"/>
                    <a:pt x="1971" y="1980"/>
                  </a:cubicBezTo>
                  <a:cubicBezTo>
                    <a:pt x="1993" y="1980"/>
                    <a:pt x="2010" y="1962"/>
                    <a:pt x="2010" y="1945"/>
                  </a:cubicBezTo>
                  <a:lnTo>
                    <a:pt x="2010" y="40"/>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6"/>
            <p:cNvSpPr/>
            <p:nvPr/>
          </p:nvSpPr>
          <p:spPr>
            <a:xfrm>
              <a:off x="-1024089" y="160362"/>
              <a:ext cx="117831" cy="116246"/>
            </a:xfrm>
            <a:custGeom>
              <a:avLst/>
              <a:gdLst/>
              <a:ahLst/>
              <a:cxnLst/>
              <a:rect l="l" t="t" r="r" b="b"/>
              <a:pathLst>
                <a:path w="2007" h="1980" extrusionOk="0">
                  <a:moveTo>
                    <a:pt x="35" y="0"/>
                  </a:moveTo>
                  <a:cubicBezTo>
                    <a:pt x="18" y="0"/>
                    <a:pt x="1" y="18"/>
                    <a:pt x="1" y="39"/>
                  </a:cubicBezTo>
                  <a:cubicBezTo>
                    <a:pt x="1" y="57"/>
                    <a:pt x="18" y="74"/>
                    <a:pt x="35" y="74"/>
                  </a:cubicBezTo>
                  <a:lnTo>
                    <a:pt x="1932" y="74"/>
                  </a:lnTo>
                  <a:lnTo>
                    <a:pt x="1932" y="1940"/>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6"/>
            <p:cNvSpPr/>
            <p:nvPr/>
          </p:nvSpPr>
          <p:spPr>
            <a:xfrm>
              <a:off x="-1095127" y="75175"/>
              <a:ext cx="731761" cy="709510"/>
            </a:xfrm>
            <a:custGeom>
              <a:avLst/>
              <a:gdLst/>
              <a:ahLst/>
              <a:cxnLst/>
              <a:rect l="l" t="t" r="r" b="b"/>
              <a:pathLst>
                <a:path w="12464" h="12085" extrusionOk="0">
                  <a:moveTo>
                    <a:pt x="10353" y="0"/>
                  </a:moveTo>
                  <a:cubicBezTo>
                    <a:pt x="9861" y="0"/>
                    <a:pt x="9369" y="188"/>
                    <a:pt x="8994" y="564"/>
                  </a:cubicBezTo>
                  <a:lnTo>
                    <a:pt x="752" y="8806"/>
                  </a:lnTo>
                  <a:cubicBezTo>
                    <a:pt x="0" y="9558"/>
                    <a:pt x="0" y="10772"/>
                    <a:pt x="752" y="11524"/>
                  </a:cubicBezTo>
                  <a:cubicBezTo>
                    <a:pt x="1125" y="11898"/>
                    <a:pt x="1617" y="12085"/>
                    <a:pt x="2109" y="12085"/>
                  </a:cubicBezTo>
                  <a:cubicBezTo>
                    <a:pt x="2601" y="12085"/>
                    <a:pt x="3094" y="11898"/>
                    <a:pt x="3470" y="11524"/>
                  </a:cubicBezTo>
                  <a:lnTo>
                    <a:pt x="11712" y="3278"/>
                  </a:lnTo>
                  <a:cubicBezTo>
                    <a:pt x="12463" y="2530"/>
                    <a:pt x="12463" y="1311"/>
                    <a:pt x="11712" y="564"/>
                  </a:cubicBezTo>
                  <a:cubicBezTo>
                    <a:pt x="11336" y="188"/>
                    <a:pt x="10844" y="0"/>
                    <a:pt x="10353"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6"/>
            <p:cNvSpPr/>
            <p:nvPr/>
          </p:nvSpPr>
          <p:spPr>
            <a:xfrm>
              <a:off x="-1019745" y="-8250"/>
              <a:ext cx="728709" cy="728709"/>
            </a:xfrm>
            <a:custGeom>
              <a:avLst/>
              <a:gdLst/>
              <a:ahLst/>
              <a:cxnLst/>
              <a:rect l="l" t="t" r="r" b="b"/>
              <a:pathLst>
                <a:path w="12412" h="12412" extrusionOk="0">
                  <a:moveTo>
                    <a:pt x="12359" y="1"/>
                  </a:moveTo>
                  <a:lnTo>
                    <a:pt x="1" y="12360"/>
                  </a:lnTo>
                  <a:lnTo>
                    <a:pt x="49" y="12412"/>
                  </a:lnTo>
                  <a:lnTo>
                    <a:pt x="12412"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6"/>
            <p:cNvSpPr/>
            <p:nvPr/>
          </p:nvSpPr>
          <p:spPr>
            <a:xfrm>
              <a:off x="-960450" y="544141"/>
              <a:ext cx="117831" cy="116305"/>
            </a:xfrm>
            <a:custGeom>
              <a:avLst/>
              <a:gdLst/>
              <a:ahLst/>
              <a:cxnLst/>
              <a:rect l="l" t="t" r="r" b="b"/>
              <a:pathLst>
                <a:path w="2007" h="1981" extrusionOk="0">
                  <a:moveTo>
                    <a:pt x="35" y="1"/>
                  </a:moveTo>
                  <a:cubicBezTo>
                    <a:pt x="13" y="1"/>
                    <a:pt x="0" y="18"/>
                    <a:pt x="0" y="36"/>
                  </a:cubicBezTo>
                  <a:cubicBezTo>
                    <a:pt x="0" y="58"/>
                    <a:pt x="13" y="75"/>
                    <a:pt x="35" y="75"/>
                  </a:cubicBezTo>
                  <a:lnTo>
                    <a:pt x="1932" y="75"/>
                  </a:lnTo>
                  <a:lnTo>
                    <a:pt x="1932" y="1941"/>
                  </a:lnTo>
                  <a:cubicBezTo>
                    <a:pt x="1932" y="1963"/>
                    <a:pt x="1949" y="1980"/>
                    <a:pt x="1971" y="1980"/>
                  </a:cubicBezTo>
                  <a:cubicBezTo>
                    <a:pt x="1989" y="1980"/>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896575" y="480266"/>
              <a:ext cx="117831" cy="116011"/>
            </a:xfrm>
            <a:custGeom>
              <a:avLst/>
              <a:gdLst/>
              <a:ahLst/>
              <a:cxnLst/>
              <a:rect l="l" t="t" r="r" b="b"/>
              <a:pathLst>
                <a:path w="2007" h="1976" extrusionOk="0">
                  <a:moveTo>
                    <a:pt x="35" y="1"/>
                  </a:moveTo>
                  <a:cubicBezTo>
                    <a:pt x="18" y="1"/>
                    <a:pt x="0" y="14"/>
                    <a:pt x="0" y="36"/>
                  </a:cubicBezTo>
                  <a:cubicBezTo>
                    <a:pt x="0" y="57"/>
                    <a:pt x="18" y="70"/>
                    <a:pt x="35" y="70"/>
                  </a:cubicBezTo>
                  <a:lnTo>
                    <a:pt x="1936" y="70"/>
                  </a:lnTo>
                  <a:lnTo>
                    <a:pt x="1936" y="1941"/>
                  </a:lnTo>
                  <a:cubicBezTo>
                    <a:pt x="1936" y="1958"/>
                    <a:pt x="1949" y="1976"/>
                    <a:pt x="1971" y="1976"/>
                  </a:cubicBezTo>
                  <a:cubicBezTo>
                    <a:pt x="1989" y="1976"/>
                    <a:pt x="2006" y="1958"/>
                    <a:pt x="2006" y="1941"/>
                  </a:cubicBezTo>
                  <a:lnTo>
                    <a:pt x="2006" y="36"/>
                  </a:lnTo>
                  <a:cubicBezTo>
                    <a:pt x="2006" y="14"/>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832700" y="416156"/>
              <a:ext cx="117831" cy="116246"/>
            </a:xfrm>
            <a:custGeom>
              <a:avLst/>
              <a:gdLst/>
              <a:ahLst/>
              <a:cxnLst/>
              <a:rect l="l" t="t" r="r" b="b"/>
              <a:pathLst>
                <a:path w="2007" h="1980" extrusionOk="0">
                  <a:moveTo>
                    <a:pt x="40" y="0"/>
                  </a:moveTo>
                  <a:cubicBezTo>
                    <a:pt x="18" y="0"/>
                    <a:pt x="1" y="18"/>
                    <a:pt x="1" y="39"/>
                  </a:cubicBezTo>
                  <a:cubicBezTo>
                    <a:pt x="1" y="57"/>
                    <a:pt x="18" y="74"/>
                    <a:pt x="40" y="74"/>
                  </a:cubicBezTo>
                  <a:lnTo>
                    <a:pt x="1937" y="74"/>
                  </a:lnTo>
                  <a:lnTo>
                    <a:pt x="1937" y="1945"/>
                  </a:lnTo>
                  <a:cubicBezTo>
                    <a:pt x="1937" y="1962"/>
                    <a:pt x="1954"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a:off x="-768825" y="352222"/>
              <a:ext cx="118066" cy="116305"/>
            </a:xfrm>
            <a:custGeom>
              <a:avLst/>
              <a:gdLst/>
              <a:ahLst/>
              <a:cxnLst/>
              <a:rect l="l" t="t" r="r" b="b"/>
              <a:pathLst>
                <a:path w="2011" h="1981" extrusionOk="0">
                  <a:moveTo>
                    <a:pt x="40" y="1"/>
                  </a:moveTo>
                  <a:cubicBezTo>
                    <a:pt x="18" y="1"/>
                    <a:pt x="1" y="18"/>
                    <a:pt x="1" y="36"/>
                  </a:cubicBezTo>
                  <a:cubicBezTo>
                    <a:pt x="1" y="58"/>
                    <a:pt x="18" y="75"/>
                    <a:pt x="40" y="75"/>
                  </a:cubicBezTo>
                  <a:lnTo>
                    <a:pt x="1937" y="75"/>
                  </a:lnTo>
                  <a:lnTo>
                    <a:pt x="1937" y="1941"/>
                  </a:lnTo>
                  <a:cubicBezTo>
                    <a:pt x="1937" y="1963"/>
                    <a:pt x="1954" y="1981"/>
                    <a:pt x="1972" y="1981"/>
                  </a:cubicBezTo>
                  <a:cubicBezTo>
                    <a:pt x="1993" y="1981"/>
                    <a:pt x="2011" y="1963"/>
                    <a:pt x="2011" y="1941"/>
                  </a:cubicBezTo>
                  <a:lnTo>
                    <a:pt x="2011" y="36"/>
                  </a:lnTo>
                  <a:cubicBezTo>
                    <a:pt x="2011" y="18"/>
                    <a:pt x="1993"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6"/>
            <p:cNvSpPr/>
            <p:nvPr/>
          </p:nvSpPr>
          <p:spPr>
            <a:xfrm>
              <a:off x="-704657" y="288347"/>
              <a:ext cx="117831" cy="116070"/>
            </a:xfrm>
            <a:custGeom>
              <a:avLst/>
              <a:gdLst/>
              <a:ahLst/>
              <a:cxnLst/>
              <a:rect l="l" t="t" r="r" b="b"/>
              <a:pathLst>
                <a:path w="2007" h="1977" extrusionOk="0">
                  <a:moveTo>
                    <a:pt x="35" y="1"/>
                  </a:moveTo>
                  <a:cubicBezTo>
                    <a:pt x="13" y="1"/>
                    <a:pt x="0" y="18"/>
                    <a:pt x="0" y="36"/>
                  </a:cubicBezTo>
                  <a:cubicBezTo>
                    <a:pt x="0" y="58"/>
                    <a:pt x="18" y="75"/>
                    <a:pt x="35" y="75"/>
                  </a:cubicBezTo>
                  <a:lnTo>
                    <a:pt x="1932" y="75"/>
                  </a:lnTo>
                  <a:lnTo>
                    <a:pt x="1932" y="1941"/>
                  </a:lnTo>
                  <a:cubicBezTo>
                    <a:pt x="1932" y="1963"/>
                    <a:pt x="1949" y="1976"/>
                    <a:pt x="1971" y="1976"/>
                  </a:cubicBezTo>
                  <a:cubicBezTo>
                    <a:pt x="1989" y="1976"/>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6"/>
            <p:cNvSpPr/>
            <p:nvPr/>
          </p:nvSpPr>
          <p:spPr>
            <a:xfrm>
              <a:off x="-640782" y="224237"/>
              <a:ext cx="117831" cy="116246"/>
            </a:xfrm>
            <a:custGeom>
              <a:avLst/>
              <a:gdLst/>
              <a:ahLst/>
              <a:cxnLst/>
              <a:rect l="l" t="t" r="r" b="b"/>
              <a:pathLst>
                <a:path w="2007" h="1980" extrusionOk="0">
                  <a:moveTo>
                    <a:pt x="40" y="0"/>
                  </a:moveTo>
                  <a:cubicBezTo>
                    <a:pt x="18" y="0"/>
                    <a:pt x="0" y="18"/>
                    <a:pt x="0" y="40"/>
                  </a:cubicBezTo>
                  <a:cubicBezTo>
                    <a:pt x="0" y="61"/>
                    <a:pt x="18" y="75"/>
                    <a:pt x="40" y="75"/>
                  </a:cubicBezTo>
                  <a:lnTo>
                    <a:pt x="1936" y="75"/>
                  </a:lnTo>
                  <a:lnTo>
                    <a:pt x="1936" y="1945"/>
                  </a:lnTo>
                  <a:cubicBezTo>
                    <a:pt x="1936" y="1962"/>
                    <a:pt x="1949" y="1980"/>
                    <a:pt x="1971" y="1980"/>
                  </a:cubicBezTo>
                  <a:cubicBezTo>
                    <a:pt x="1993" y="1980"/>
                    <a:pt x="2006" y="1962"/>
                    <a:pt x="2006" y="1945"/>
                  </a:cubicBezTo>
                  <a:lnTo>
                    <a:pt x="2006" y="40"/>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576907" y="160362"/>
              <a:ext cx="118066" cy="116246"/>
            </a:xfrm>
            <a:custGeom>
              <a:avLst/>
              <a:gdLst/>
              <a:ahLst/>
              <a:cxnLst/>
              <a:rect l="l" t="t" r="r" b="b"/>
              <a:pathLst>
                <a:path w="2011" h="1980" extrusionOk="0">
                  <a:moveTo>
                    <a:pt x="40" y="0"/>
                  </a:moveTo>
                  <a:cubicBezTo>
                    <a:pt x="18" y="0"/>
                    <a:pt x="1" y="18"/>
                    <a:pt x="1" y="39"/>
                  </a:cubicBezTo>
                  <a:cubicBezTo>
                    <a:pt x="1" y="57"/>
                    <a:pt x="18" y="74"/>
                    <a:pt x="40" y="74"/>
                  </a:cubicBezTo>
                  <a:lnTo>
                    <a:pt x="1936" y="74"/>
                  </a:lnTo>
                  <a:lnTo>
                    <a:pt x="1936" y="1940"/>
                  </a:lnTo>
                  <a:cubicBezTo>
                    <a:pt x="1936" y="1962"/>
                    <a:pt x="1954" y="1980"/>
                    <a:pt x="1971" y="1980"/>
                  </a:cubicBezTo>
                  <a:cubicBezTo>
                    <a:pt x="1993" y="1980"/>
                    <a:pt x="2011" y="1962"/>
                    <a:pt x="2011" y="1940"/>
                  </a:cubicBezTo>
                  <a:lnTo>
                    <a:pt x="2011" y="39"/>
                  </a:lnTo>
                  <a:cubicBezTo>
                    <a:pt x="2011"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 name="Google Shape;717;p26"/>
          <p:cNvGrpSpPr/>
          <p:nvPr/>
        </p:nvGrpSpPr>
        <p:grpSpPr>
          <a:xfrm>
            <a:off x="6938425" y="3079738"/>
            <a:ext cx="1364525" cy="395426"/>
            <a:chOff x="1899525" y="3334575"/>
            <a:chExt cx="1364525" cy="395426"/>
          </a:xfrm>
        </p:grpSpPr>
        <p:sp>
          <p:nvSpPr>
            <p:cNvPr id="718" name="Google Shape;718;p26"/>
            <p:cNvSpPr/>
            <p:nvPr/>
          </p:nvSpPr>
          <p:spPr>
            <a:xfrm>
              <a:off x="1899525" y="3334575"/>
              <a:ext cx="974673" cy="130007"/>
            </a:xfrm>
            <a:custGeom>
              <a:avLst/>
              <a:gdLst/>
              <a:ahLst/>
              <a:cxnLst/>
              <a:rect l="l" t="t" r="r" b="b"/>
              <a:pathLst>
                <a:path w="11538" h="1539" extrusionOk="0">
                  <a:moveTo>
                    <a:pt x="10769" y="75"/>
                  </a:moveTo>
                  <a:cubicBezTo>
                    <a:pt x="11153" y="75"/>
                    <a:pt x="11463" y="389"/>
                    <a:pt x="11463" y="770"/>
                  </a:cubicBezTo>
                  <a:cubicBezTo>
                    <a:pt x="11463" y="1154"/>
                    <a:pt x="11153" y="1469"/>
                    <a:pt x="10769" y="1469"/>
                  </a:cubicBezTo>
                  <a:lnTo>
                    <a:pt x="774" y="1469"/>
                  </a:lnTo>
                  <a:cubicBezTo>
                    <a:pt x="390" y="1469"/>
                    <a:pt x="75" y="1154"/>
                    <a:pt x="75" y="770"/>
                  </a:cubicBezTo>
                  <a:cubicBezTo>
                    <a:pt x="75" y="385"/>
                    <a:pt x="390" y="75"/>
                    <a:pt x="774" y="75"/>
                  </a:cubicBezTo>
                  <a:close/>
                  <a:moveTo>
                    <a:pt x="770" y="1"/>
                  </a:moveTo>
                  <a:cubicBezTo>
                    <a:pt x="346" y="1"/>
                    <a:pt x="1" y="346"/>
                    <a:pt x="1" y="770"/>
                  </a:cubicBezTo>
                  <a:cubicBezTo>
                    <a:pt x="1" y="1194"/>
                    <a:pt x="346" y="1539"/>
                    <a:pt x="770" y="1539"/>
                  </a:cubicBezTo>
                  <a:lnTo>
                    <a:pt x="10769" y="1539"/>
                  </a:lnTo>
                  <a:cubicBezTo>
                    <a:pt x="11192" y="1539"/>
                    <a:pt x="11538" y="1194"/>
                    <a:pt x="11538" y="770"/>
                  </a:cubicBezTo>
                  <a:cubicBezTo>
                    <a:pt x="11538" y="346"/>
                    <a:pt x="11192" y="1"/>
                    <a:pt x="107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6"/>
            <p:cNvSpPr/>
            <p:nvPr/>
          </p:nvSpPr>
          <p:spPr>
            <a:xfrm>
              <a:off x="1899525" y="3600416"/>
              <a:ext cx="512510" cy="129585"/>
            </a:xfrm>
            <a:custGeom>
              <a:avLst/>
              <a:gdLst/>
              <a:ahLst/>
              <a:cxnLst/>
              <a:rect l="l" t="t" r="r" b="b"/>
              <a:pathLst>
                <a:path w="6067" h="1534" extrusionOk="0">
                  <a:moveTo>
                    <a:pt x="5297" y="70"/>
                  </a:moveTo>
                  <a:cubicBezTo>
                    <a:pt x="5682" y="70"/>
                    <a:pt x="5992" y="385"/>
                    <a:pt x="5992" y="765"/>
                  </a:cubicBezTo>
                  <a:cubicBezTo>
                    <a:pt x="5992" y="1149"/>
                    <a:pt x="5682" y="1464"/>
                    <a:pt x="5297" y="1464"/>
                  </a:cubicBezTo>
                  <a:lnTo>
                    <a:pt x="774" y="1464"/>
                  </a:lnTo>
                  <a:cubicBezTo>
                    <a:pt x="390" y="1464"/>
                    <a:pt x="75" y="1149"/>
                    <a:pt x="75" y="765"/>
                  </a:cubicBezTo>
                  <a:cubicBezTo>
                    <a:pt x="75" y="385"/>
                    <a:pt x="390" y="70"/>
                    <a:pt x="774" y="70"/>
                  </a:cubicBezTo>
                  <a:close/>
                  <a:moveTo>
                    <a:pt x="770" y="0"/>
                  </a:moveTo>
                  <a:cubicBezTo>
                    <a:pt x="346" y="0"/>
                    <a:pt x="1" y="345"/>
                    <a:pt x="1" y="769"/>
                  </a:cubicBezTo>
                  <a:cubicBezTo>
                    <a:pt x="1" y="1193"/>
                    <a:pt x="346" y="1534"/>
                    <a:pt x="770" y="1534"/>
                  </a:cubicBezTo>
                  <a:lnTo>
                    <a:pt x="5297" y="1534"/>
                  </a:lnTo>
                  <a:cubicBezTo>
                    <a:pt x="5721" y="1534"/>
                    <a:pt x="6066" y="1193"/>
                    <a:pt x="6066" y="769"/>
                  </a:cubicBezTo>
                  <a:cubicBezTo>
                    <a:pt x="6066" y="345"/>
                    <a:pt x="5721" y="0"/>
                    <a:pt x="5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6"/>
            <p:cNvSpPr/>
            <p:nvPr/>
          </p:nvSpPr>
          <p:spPr>
            <a:xfrm>
              <a:off x="2578028" y="3600416"/>
              <a:ext cx="492574" cy="129585"/>
            </a:xfrm>
            <a:custGeom>
              <a:avLst/>
              <a:gdLst/>
              <a:ahLst/>
              <a:cxnLst/>
              <a:rect l="l" t="t" r="r" b="b"/>
              <a:pathLst>
                <a:path w="5831" h="1534" extrusionOk="0">
                  <a:moveTo>
                    <a:pt x="5066" y="70"/>
                  </a:moveTo>
                  <a:cubicBezTo>
                    <a:pt x="5446" y="70"/>
                    <a:pt x="5761" y="385"/>
                    <a:pt x="5761" y="769"/>
                  </a:cubicBezTo>
                  <a:cubicBezTo>
                    <a:pt x="5761" y="1149"/>
                    <a:pt x="5450" y="1464"/>
                    <a:pt x="5066" y="1464"/>
                  </a:cubicBezTo>
                  <a:lnTo>
                    <a:pt x="770" y="1464"/>
                  </a:lnTo>
                  <a:cubicBezTo>
                    <a:pt x="390" y="1464"/>
                    <a:pt x="75" y="1149"/>
                    <a:pt x="75" y="769"/>
                  </a:cubicBezTo>
                  <a:cubicBezTo>
                    <a:pt x="75" y="385"/>
                    <a:pt x="385" y="70"/>
                    <a:pt x="770" y="70"/>
                  </a:cubicBezTo>
                  <a:close/>
                  <a:moveTo>
                    <a:pt x="770" y="0"/>
                  </a:moveTo>
                  <a:cubicBezTo>
                    <a:pt x="346" y="0"/>
                    <a:pt x="1" y="345"/>
                    <a:pt x="1" y="769"/>
                  </a:cubicBezTo>
                  <a:cubicBezTo>
                    <a:pt x="1" y="1193"/>
                    <a:pt x="346" y="1534"/>
                    <a:pt x="770" y="1534"/>
                  </a:cubicBezTo>
                  <a:lnTo>
                    <a:pt x="5066" y="1534"/>
                  </a:lnTo>
                  <a:cubicBezTo>
                    <a:pt x="5490" y="1534"/>
                    <a:pt x="5831" y="1193"/>
                    <a:pt x="5831" y="769"/>
                  </a:cubicBezTo>
                  <a:cubicBezTo>
                    <a:pt x="5831" y="341"/>
                    <a:pt x="5490" y="0"/>
                    <a:pt x="5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3055397" y="3334575"/>
              <a:ext cx="208653" cy="130007"/>
            </a:xfrm>
            <a:custGeom>
              <a:avLst/>
              <a:gdLst/>
              <a:ahLst/>
              <a:cxnLst/>
              <a:rect l="l" t="t" r="r" b="b"/>
              <a:pathLst>
                <a:path w="2470" h="1539" extrusionOk="0">
                  <a:moveTo>
                    <a:pt x="1700" y="75"/>
                  </a:moveTo>
                  <a:cubicBezTo>
                    <a:pt x="2085" y="75"/>
                    <a:pt x="2400" y="389"/>
                    <a:pt x="2400" y="770"/>
                  </a:cubicBezTo>
                  <a:cubicBezTo>
                    <a:pt x="2400" y="1154"/>
                    <a:pt x="2085" y="1469"/>
                    <a:pt x="1700" y="1469"/>
                  </a:cubicBezTo>
                  <a:lnTo>
                    <a:pt x="770" y="1469"/>
                  </a:lnTo>
                  <a:cubicBezTo>
                    <a:pt x="385" y="1469"/>
                    <a:pt x="75" y="1154"/>
                    <a:pt x="75" y="770"/>
                  </a:cubicBezTo>
                  <a:cubicBezTo>
                    <a:pt x="75" y="385"/>
                    <a:pt x="385" y="75"/>
                    <a:pt x="770" y="75"/>
                  </a:cubicBezTo>
                  <a:close/>
                  <a:moveTo>
                    <a:pt x="770" y="1"/>
                  </a:moveTo>
                  <a:cubicBezTo>
                    <a:pt x="346" y="1"/>
                    <a:pt x="0" y="346"/>
                    <a:pt x="0" y="770"/>
                  </a:cubicBezTo>
                  <a:cubicBezTo>
                    <a:pt x="0" y="1194"/>
                    <a:pt x="346" y="1539"/>
                    <a:pt x="770" y="1539"/>
                  </a:cubicBezTo>
                  <a:lnTo>
                    <a:pt x="1700" y="1539"/>
                  </a:lnTo>
                  <a:cubicBezTo>
                    <a:pt x="2124" y="1539"/>
                    <a:pt x="2469" y="1194"/>
                    <a:pt x="2469" y="770"/>
                  </a:cubicBezTo>
                  <a:cubicBezTo>
                    <a:pt x="2469" y="346"/>
                    <a:pt x="2124" y="1"/>
                    <a:pt x="1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26"/>
          <p:cNvGrpSpPr/>
          <p:nvPr/>
        </p:nvGrpSpPr>
        <p:grpSpPr>
          <a:xfrm>
            <a:off x="6938413" y="142938"/>
            <a:ext cx="1096200" cy="1096200"/>
            <a:chOff x="7212863" y="142938"/>
            <a:chExt cx="1096200" cy="1096200"/>
          </a:xfrm>
        </p:grpSpPr>
        <p:sp>
          <p:nvSpPr>
            <p:cNvPr id="723" name="Google Shape;723;p26"/>
            <p:cNvSpPr/>
            <p:nvPr/>
          </p:nvSpPr>
          <p:spPr>
            <a:xfrm>
              <a:off x="7212863" y="142938"/>
              <a:ext cx="1096200" cy="109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6"/>
            <p:cNvSpPr/>
            <p:nvPr/>
          </p:nvSpPr>
          <p:spPr>
            <a:xfrm>
              <a:off x="7275500" y="205550"/>
              <a:ext cx="970800" cy="9708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a:off x="7378025" y="308075"/>
              <a:ext cx="765900" cy="76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6"/>
            <p:cNvSpPr/>
            <p:nvPr/>
          </p:nvSpPr>
          <p:spPr>
            <a:xfrm>
              <a:off x="7741588" y="671675"/>
              <a:ext cx="38700" cy="3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26"/>
            <p:cNvCxnSpPr>
              <a:stCxn id="726" idx="0"/>
            </p:cNvCxnSpPr>
            <p:nvPr/>
          </p:nvCxnSpPr>
          <p:spPr>
            <a:xfrm rot="10800000">
              <a:off x="7760938" y="426275"/>
              <a:ext cx="0" cy="245400"/>
            </a:xfrm>
            <a:prstGeom prst="straightConnector1">
              <a:avLst/>
            </a:prstGeom>
            <a:noFill/>
            <a:ln w="9525" cap="flat" cmpd="sng">
              <a:solidFill>
                <a:schemeClr val="dk1"/>
              </a:solidFill>
              <a:prstDash val="solid"/>
              <a:round/>
              <a:headEnd type="none" w="med" len="med"/>
              <a:tailEnd type="stealth" w="med" len="med"/>
            </a:ln>
          </p:spPr>
        </p:cxnSp>
        <p:cxnSp>
          <p:nvCxnSpPr>
            <p:cNvPr id="728" name="Google Shape;728;p26"/>
            <p:cNvCxnSpPr>
              <a:stCxn id="726" idx="6"/>
            </p:cNvCxnSpPr>
            <p:nvPr/>
          </p:nvCxnSpPr>
          <p:spPr>
            <a:xfrm>
              <a:off x="7780288" y="691025"/>
              <a:ext cx="222900" cy="0"/>
            </a:xfrm>
            <a:prstGeom prst="straightConnector1">
              <a:avLst/>
            </a:prstGeom>
            <a:noFill/>
            <a:ln w="9525" cap="flat" cmpd="sng">
              <a:solidFill>
                <a:schemeClr val="dk1"/>
              </a:solidFill>
              <a:prstDash val="solid"/>
              <a:round/>
              <a:headEnd type="none" w="med" len="med"/>
              <a:tailEnd type="stealth" w="med" len="med"/>
            </a:ln>
          </p:spPr>
        </p:cxnSp>
      </p:grpSp>
      <p:grpSp>
        <p:nvGrpSpPr>
          <p:cNvPr id="729" name="Google Shape;729;p26"/>
          <p:cNvGrpSpPr/>
          <p:nvPr/>
        </p:nvGrpSpPr>
        <p:grpSpPr>
          <a:xfrm>
            <a:off x="7190713" y="1783664"/>
            <a:ext cx="456004" cy="436266"/>
            <a:chOff x="6102675" y="237964"/>
            <a:chExt cx="456004" cy="436266"/>
          </a:xfrm>
        </p:grpSpPr>
        <p:sp>
          <p:nvSpPr>
            <p:cNvPr id="730" name="Google Shape;730;p26"/>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6"/>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6"/>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descr="Thuận An - Trang chủ">
            <a:extLst>
              <a:ext uri="{FF2B5EF4-FFF2-40B4-BE49-F238E27FC236}">
                <a16:creationId xmlns:a16="http://schemas.microsoft.com/office/drawing/2014/main" id="{D580D525-62B0-6C9D-A41A-1AD6F0EE195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81776" y="9038"/>
            <a:ext cx="3787140" cy="8344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2727B35-17A4-EEBE-0FC2-79D25697DCA1}"/>
              </a:ext>
            </a:extLst>
          </p:cNvPr>
          <p:cNvSpPr txBox="1"/>
          <p:nvPr/>
        </p:nvSpPr>
        <p:spPr>
          <a:xfrm>
            <a:off x="3986215" y="-40531"/>
            <a:ext cx="5166360" cy="1023165"/>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pPr marL="0" marR="0" algn="ctr">
              <a:lnSpc>
                <a:spcPct val="150000"/>
              </a:lnSpc>
              <a:spcBef>
                <a:spcPts val="0"/>
              </a:spcBef>
              <a:spcAft>
                <a:spcPts val="0"/>
              </a:spcAft>
            </a:pPr>
            <a:r>
              <a:rPr lang="en-US" sz="1400" b="1">
                <a:effectLst/>
                <a:latin typeface="Times New Roman" panose="02020603050405020304" pitchFamily="18" charset="0"/>
                <a:ea typeface="DengXian" panose="02010600030101010101" pitchFamily="2" charset="-122"/>
                <a:cs typeface="Arial" panose="020B0604020202020204" pitchFamily="34" charset="0"/>
              </a:rPr>
              <a:t>BỘ GIÁO DỤC VÀ ĐÀO TẠO</a:t>
            </a:r>
            <a:endParaRPr lang="en-US" sz="1200">
              <a:effectLst/>
              <a:latin typeface="Times New Roman" panose="02020603050405020304" pitchFamily="18" charset="0"/>
              <a:ea typeface="DengXian" panose="02010600030101010101" pitchFamily="2" charset="-122"/>
              <a:cs typeface="Arial" panose="020B0604020202020204" pitchFamily="34" charset="0"/>
            </a:endParaRPr>
          </a:p>
          <a:p>
            <a:pPr marL="0" marR="0" algn="ctr">
              <a:lnSpc>
                <a:spcPct val="150000"/>
              </a:lnSpc>
              <a:spcBef>
                <a:spcPts val="0"/>
              </a:spcBef>
              <a:spcAft>
                <a:spcPts val="0"/>
              </a:spcAft>
            </a:pPr>
            <a:r>
              <a:rPr lang="en-US" sz="1400" b="1">
                <a:effectLst/>
                <a:latin typeface="Times New Roman" panose="02020603050405020304" pitchFamily="18" charset="0"/>
                <a:ea typeface="DengXian" panose="02010600030101010101" pitchFamily="2" charset="-122"/>
                <a:cs typeface="Arial" panose="020B0604020202020204" pitchFamily="34" charset="0"/>
              </a:rPr>
              <a:t>TRƯỜNG ĐẠI HỌC SƯ PHẠM THÀNH PHỐ HỒ CHÍ MINH</a:t>
            </a:r>
            <a:endParaRPr lang="en-US" sz="1200">
              <a:effectLst/>
              <a:latin typeface="Times New Roman" panose="02020603050405020304" pitchFamily="18" charset="0"/>
              <a:ea typeface="DengXian" panose="02010600030101010101" pitchFamily="2" charset="-122"/>
              <a:cs typeface="Arial" panose="020B0604020202020204" pitchFamily="34" charset="0"/>
            </a:endParaRPr>
          </a:p>
          <a:p>
            <a:pPr marL="0" marR="0" algn="ctr">
              <a:lnSpc>
                <a:spcPct val="150000"/>
              </a:lnSpc>
              <a:spcBef>
                <a:spcPts val="0"/>
              </a:spcBef>
              <a:spcAft>
                <a:spcPts val="0"/>
              </a:spcAft>
            </a:pPr>
            <a:r>
              <a:rPr lang="en-US" sz="1400" b="1">
                <a:effectLst/>
                <a:latin typeface="Times New Roman" panose="02020603050405020304" pitchFamily="18" charset="0"/>
                <a:ea typeface="DengXian" panose="02010600030101010101" pitchFamily="2" charset="-122"/>
                <a:cs typeface="Arial" panose="020B0604020202020204" pitchFamily="34" charset="0"/>
              </a:rPr>
              <a:t>KHOA CÔNG NGHỆ THÔNG TIN</a:t>
            </a:r>
            <a:endParaRPr lang="en-US" sz="1200">
              <a:effectLst/>
              <a:latin typeface="Times New Roman" panose="02020603050405020304" pitchFamily="18" charset="0"/>
              <a:ea typeface="DengXian" panose="02010600030101010101" pitchFamily="2" charset="-122"/>
              <a:cs typeface="Arial" panose="020B0604020202020204" pitchFamily="34" charset="0"/>
            </a:endParaRPr>
          </a:p>
        </p:txBody>
      </p:sp>
      <p:sp>
        <p:nvSpPr>
          <p:cNvPr id="7" name="Google Shape;117;p30">
            <a:extLst>
              <a:ext uri="{FF2B5EF4-FFF2-40B4-BE49-F238E27FC236}">
                <a16:creationId xmlns:a16="http://schemas.microsoft.com/office/drawing/2014/main" id="{9CD77705-CCF5-BFE7-168D-8DEEC6360E8D}"/>
              </a:ext>
            </a:extLst>
          </p:cNvPr>
          <p:cNvSpPr txBox="1">
            <a:spLocks/>
          </p:cNvSpPr>
          <p:nvPr/>
        </p:nvSpPr>
        <p:spPr>
          <a:xfrm>
            <a:off x="295449" y="960728"/>
            <a:ext cx="8618222" cy="1815139"/>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191919"/>
              </a:buClr>
              <a:buSzPts val="5200"/>
              <a:buFont typeface="Poppins SemiBold"/>
              <a:buNone/>
              <a:defRPr sz="4500" b="0" i="0" u="none" strike="noStrike" cap="none">
                <a:solidFill>
                  <a:schemeClr val="dk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rgbClr val="191919"/>
              </a:buClr>
              <a:buSzPts val="5200"/>
              <a:buFont typeface="Poppins SemiBold"/>
              <a:buNone/>
              <a:defRPr sz="5200" b="0" i="0" u="none" strike="noStrike" cap="none">
                <a:solidFill>
                  <a:srgbClr val="191919"/>
                </a:solidFill>
                <a:latin typeface="Poppins SemiBold"/>
                <a:ea typeface="Poppins SemiBold"/>
                <a:cs typeface="Poppins SemiBold"/>
                <a:sym typeface="Poppins SemiBold"/>
              </a:defRPr>
            </a:lvl9pPr>
          </a:lstStyle>
          <a:p>
            <a:pPr>
              <a:lnSpc>
                <a:spcPct val="150000"/>
              </a:lnSpc>
            </a:pPr>
            <a:r>
              <a:rPr lang="en-US" sz="2400" b="1">
                <a:solidFill>
                  <a:srgbClr val="C00000"/>
                </a:solidFill>
                <a:latin typeface="Times New Roman" panose="02020603050405020304" pitchFamily="18" charset="0"/>
                <a:cs typeface="Times New Roman" panose="02020603050405020304" pitchFamily="18" charset="0"/>
              </a:rPr>
              <a:t>ĐỒ ÁN CUỐI KỲ</a:t>
            </a:r>
          </a:p>
          <a:p>
            <a:pPr>
              <a:lnSpc>
                <a:spcPct val="150000"/>
              </a:lnSpc>
            </a:pPr>
            <a:r>
              <a:rPr lang="en-US" sz="2400" b="1">
                <a:solidFill>
                  <a:srgbClr val="C00000"/>
                </a:solidFill>
                <a:latin typeface="Times New Roman" panose="02020603050405020304" pitchFamily="18" charset="0"/>
                <a:cs typeface="Times New Roman" panose="02020603050405020304" pitchFamily="18" charset="0"/>
              </a:rPr>
              <a:t>PHÁT TRIỂN ỨNG DỤNG TRÊN THIẾT BỊ DI ĐỘNG</a:t>
            </a:r>
          </a:p>
          <a:p>
            <a:pPr>
              <a:lnSpc>
                <a:spcPct val="150000"/>
              </a:lnSpc>
            </a:pPr>
            <a:r>
              <a:rPr lang="en-US" sz="2400" b="1">
                <a:solidFill>
                  <a:srgbClr val="C00000"/>
                </a:solidFill>
                <a:latin typeface="Times New Roman" panose="02020603050405020304" pitchFamily="18" charset="0"/>
                <a:cs typeface="Times New Roman" panose="02020603050405020304" pitchFamily="18" charset="0"/>
              </a:rPr>
              <a:t>SOCIAL MEDIA APP - INSTAGRAM</a:t>
            </a:r>
          </a:p>
        </p:txBody>
      </p:sp>
      <p:sp>
        <p:nvSpPr>
          <p:cNvPr id="8" name="Hộp Văn bản 6">
            <a:extLst>
              <a:ext uri="{FF2B5EF4-FFF2-40B4-BE49-F238E27FC236}">
                <a16:creationId xmlns:a16="http://schemas.microsoft.com/office/drawing/2014/main" id="{DA4A8017-BF16-8E0A-2B5B-ED85B17BBCC0}"/>
              </a:ext>
            </a:extLst>
          </p:cNvPr>
          <p:cNvSpPr txBox="1"/>
          <p:nvPr/>
        </p:nvSpPr>
        <p:spPr>
          <a:xfrm>
            <a:off x="520115" y="2639332"/>
            <a:ext cx="7892310" cy="199266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lang="en-US" i="1">
                <a:latin typeface="Times New Roman" panose="02020603050405020304" pitchFamily="18" charset="0"/>
                <a:cs typeface="Times New Roman" panose="02020603050405020304" pitchFamily="18" charset="0"/>
              </a:rPr>
              <a:t>Nhóm: iOS:</a:t>
            </a:r>
          </a:p>
          <a:p>
            <a:pPr marL="342900" indent="-342900">
              <a:lnSpc>
                <a:spcPct val="150000"/>
              </a:lnSpc>
              <a:buFont typeface="Arial" panose="020B0604020202020204" pitchFamily="34" charset="0"/>
              <a:buChar char="•"/>
            </a:pPr>
            <a:r>
              <a:rPr lang="en-US" err="1">
                <a:latin typeface="Times New Roman" panose="02020603050405020304" pitchFamily="18" charset="0"/>
                <a:cs typeface="Times New Roman" panose="02020603050405020304" pitchFamily="18" charset="0"/>
              </a:rPr>
              <a:t>Huỳnh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Mạnh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Tường</a:t>
            </a:r>
            <a:r>
              <a:rPr lang="en-US">
                <a:latin typeface="Times New Roman" panose="02020603050405020304" pitchFamily="18" charset="0"/>
                <a:cs typeface="Times New Roman" panose="02020603050405020304" pitchFamily="18" charset="0"/>
              </a:rPr>
              <a:t> – 47.01.104.232	</a:t>
            </a:r>
            <a:r>
              <a:rPr lang="en-US" err="1">
                <a:latin typeface="Times New Roman" panose="02020603050405020304" pitchFamily="18" charset="0"/>
                <a:cs typeface="Times New Roman" panose="02020603050405020304" pitchFamily="18" charset="0"/>
              </a:rPr>
              <a:t>Trần</a:t>
            </a:r>
            <a:r>
              <a:rPr lang="en-US">
                <a:latin typeface="Times New Roman" panose="02020603050405020304" pitchFamily="18" charset="0"/>
                <a:cs typeface="Times New Roman" panose="02020603050405020304" pitchFamily="18" charset="0"/>
              </a:rPr>
              <a:t> Hoàng </a:t>
            </a:r>
            <a:r>
              <a:rPr lang="en-US" err="1">
                <a:latin typeface="Times New Roman" panose="02020603050405020304" pitchFamily="18" charset="0"/>
                <a:cs typeface="Times New Roman" panose="02020603050405020304" pitchFamily="18" charset="0"/>
              </a:rPr>
              <a:t>Yến</a:t>
            </a:r>
            <a:r>
              <a:rPr lang="en-US">
                <a:latin typeface="Times New Roman" panose="02020603050405020304" pitchFamily="18" charset="0"/>
                <a:cs typeface="Times New Roman" panose="02020603050405020304" pitchFamily="18" charset="0"/>
              </a:rPr>
              <a:t> Nhi  – 47.01.104.152</a:t>
            </a:r>
          </a:p>
          <a:p>
            <a:pPr marL="342900" indent="-342900">
              <a:lnSpc>
                <a:spcPct val="150000"/>
              </a:lnSpc>
              <a:buFont typeface="Arial" panose="020B0604020202020204" pitchFamily="34" charset="0"/>
              <a:buChar char="•"/>
            </a:pPr>
            <a:r>
              <a:rPr lang="en-US">
                <a:latin typeface="Times New Roman" panose="02020603050405020304" pitchFamily="18" charset="0"/>
                <a:cs typeface="Times New Roman" panose="02020603050405020304" pitchFamily="18" charset="0"/>
              </a:rPr>
              <a:t>Thái </a:t>
            </a:r>
            <a:r>
              <a:rPr lang="en-US" err="1">
                <a:latin typeface="Times New Roman" panose="02020603050405020304" pitchFamily="18" charset="0"/>
                <a:cs typeface="Times New Roman" panose="02020603050405020304" pitchFamily="18" charset="0"/>
              </a:rPr>
              <a:t>Thị</a:t>
            </a:r>
            <a:r>
              <a:rPr lang="en-US">
                <a:latin typeface="Times New Roman" panose="02020603050405020304" pitchFamily="18" charset="0"/>
                <a:cs typeface="Times New Roman" panose="02020603050405020304" pitchFamily="18" charset="0"/>
              </a:rPr>
              <a:t> Kim </a:t>
            </a:r>
            <a:r>
              <a:rPr lang="en-US" err="1">
                <a:latin typeface="Times New Roman" panose="02020603050405020304" pitchFamily="18" charset="0"/>
                <a:cs typeface="Times New Roman" panose="02020603050405020304" pitchFamily="18" charset="0"/>
              </a:rPr>
              <a:t>Yến</a:t>
            </a:r>
            <a:r>
              <a:rPr lang="en-US">
                <a:latin typeface="Times New Roman" panose="02020603050405020304" pitchFamily="18" charset="0"/>
                <a:cs typeface="Times New Roman" panose="02020603050405020304" pitchFamily="18" charset="0"/>
              </a:rPr>
              <a:t> – 47.01.104.250	</a:t>
            </a:r>
            <a:r>
              <a:rPr lang="en-US" err="1">
                <a:latin typeface="Times New Roman" panose="02020603050405020304" pitchFamily="18" charset="0"/>
                <a:cs typeface="Times New Roman" panose="02020603050405020304" pitchFamily="18" charset="0"/>
              </a:rPr>
              <a:t>Nguyễn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Ngọc</a:t>
            </a:r>
            <a:r>
              <a:rPr lang="en-US">
                <a:latin typeface="Times New Roman" panose="02020603050405020304" pitchFamily="18" charset="0"/>
                <a:cs typeface="Times New Roman" panose="02020603050405020304" pitchFamily="18" charset="0"/>
              </a:rPr>
              <a:t> Thanh </a:t>
            </a:r>
            <a:r>
              <a:rPr lang="en-US" err="1">
                <a:latin typeface="Times New Roman" panose="02020603050405020304" pitchFamily="18" charset="0"/>
                <a:cs typeface="Times New Roman" panose="02020603050405020304" pitchFamily="18" charset="0"/>
              </a:rPr>
              <a:t>Thanh</a:t>
            </a:r>
            <a:r>
              <a:rPr lang="en-US">
                <a:latin typeface="Times New Roman" panose="02020603050405020304" pitchFamily="18" charset="0"/>
                <a:cs typeface="Times New Roman" panose="02020603050405020304" pitchFamily="18" charset="0"/>
              </a:rPr>
              <a:t> – 47.01.104.193</a:t>
            </a:r>
          </a:p>
          <a:p>
            <a:pPr marL="342900" indent="-342900">
              <a:lnSpc>
                <a:spcPct val="150000"/>
              </a:lnSpc>
              <a:buFont typeface="Arial" panose="020B0604020202020204" pitchFamily="34" charset="0"/>
              <a:buChar char="•"/>
            </a:pPr>
            <a:r>
              <a:rPr lang="en-US" err="1">
                <a:latin typeface="Times New Roman" panose="02020603050405020304" pitchFamily="18" charset="0"/>
                <a:cs typeface="Times New Roman" panose="02020603050405020304" pitchFamily="18" charset="0"/>
              </a:rPr>
              <a:t>Tăng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Ngọc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Phụng</a:t>
            </a:r>
            <a:r>
              <a:rPr lang="en-US">
                <a:latin typeface="Times New Roman" panose="02020603050405020304" pitchFamily="18" charset="0"/>
                <a:cs typeface="Times New Roman" panose="02020603050405020304" pitchFamily="18" charset="0"/>
              </a:rPr>
              <a:t> – 46.01.103.055</a:t>
            </a:r>
          </a:p>
          <a:p>
            <a:pPr>
              <a:lnSpc>
                <a:spcPct val="150000"/>
              </a:lnSpc>
            </a:pPr>
            <a:r>
              <a:rPr lang="en-US" err="1">
                <a:latin typeface="Times New Roman" panose="02020603050405020304" pitchFamily="18" charset="0"/>
                <a:cs typeface="Times New Roman" panose="02020603050405020304" pitchFamily="18" charset="0"/>
              </a:rPr>
              <a:t>Giảng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viên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hướng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dẫn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ThS</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Trần</a:t>
            </a:r>
            <a:r>
              <a:rPr lang="en-US">
                <a:latin typeface="Times New Roman" panose="02020603050405020304" pitchFamily="18" charset="0"/>
                <a:cs typeface="Times New Roman" panose="02020603050405020304" pitchFamily="18" charset="0"/>
              </a:rPr>
              <a:t> Thanh </a:t>
            </a:r>
            <a:r>
              <a:rPr lang="en-US" err="1">
                <a:latin typeface="Times New Roman" panose="02020603050405020304" pitchFamily="18" charset="0"/>
                <a:cs typeface="Times New Roman" panose="02020603050405020304" pitchFamily="18" charset="0"/>
              </a:rPr>
              <a:t>Nhã</a:t>
            </a:r>
            <a:endParaRPr lang="en-US">
              <a:latin typeface="Times New Roman" panose="02020603050405020304" pitchFamily="18" charset="0"/>
              <a:cs typeface="Times New Roman" panose="02020603050405020304" pitchFamily="18" charset="0"/>
            </a:endParaRPr>
          </a:p>
          <a:p>
            <a:pPr>
              <a:lnSpc>
                <a:spcPct val="150000"/>
              </a:lnSpc>
            </a:pPr>
            <a:r>
              <a:rPr lang="en-US" err="1">
                <a:latin typeface="Times New Roman" panose="02020603050405020304" pitchFamily="18" charset="0"/>
                <a:cs typeface="Times New Roman" panose="02020603050405020304" pitchFamily="18" charset="0"/>
              </a:rPr>
              <a:t>Mã</a:t>
            </a:r>
            <a:r>
              <a:rPr lang="en-US">
                <a:latin typeface="Times New Roman" panose="02020603050405020304" pitchFamily="18" charset="0"/>
                <a:cs typeface="Times New Roman" panose="02020603050405020304" pitchFamily="18" charset="0"/>
              </a:rPr>
              <a:t> học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b="0" i="0">
                <a:solidFill>
                  <a:srgbClr val="333333"/>
                </a:solidFill>
                <a:effectLst/>
                <a:latin typeface="Times New Roman" panose="02020603050405020304" pitchFamily="18" charset="0"/>
              </a:rPr>
              <a:t>COMP130404</a:t>
            </a:r>
            <a:endParaRPr lang="vi-VN">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A378832-4609-E3F7-8BF7-EB4D5BB36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595" y="814040"/>
            <a:ext cx="6519746" cy="366735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D46B535-FAA4-56FA-0FE0-DAC2FDA7E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3014" y="907430"/>
            <a:ext cx="6353719" cy="357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9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arn(inVertical)">
                                      <p:cBhvr>
                                        <p:cTn id="7" dur="5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xit" presetSubtype="32" fill="hold" nodeType="clickEffect">
                                  <p:stCondLst>
                                    <p:cond delay="0"/>
                                  </p:stCondLst>
                                  <p:childTnLst>
                                    <p:animEffect transition="out" filter="circle(out)">
                                      <p:cBhvr>
                                        <p:cTn id="11" dur="500"/>
                                        <p:tgtEl>
                                          <p:spTgt spid="2050"/>
                                        </p:tgtEl>
                                      </p:cBhvr>
                                    </p:animEffect>
                                    <p:set>
                                      <p:cBhvr>
                                        <p:cTn id="12" dur="1" fill="hold">
                                          <p:stCondLst>
                                            <p:cond delay="499"/>
                                          </p:stCondLst>
                                        </p:cTn>
                                        <p:tgtEl>
                                          <p:spTgt spid="205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wipe(down)">
                                      <p:cBhvr>
                                        <p:cTn id="17"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D1413C3-A47A-28A6-94A1-A1B9A4144837}"/>
              </a:ext>
            </a:extLst>
          </p:cNvPr>
          <p:cNvSpPr/>
          <p:nvPr/>
        </p:nvSpPr>
        <p:spPr>
          <a:xfrm>
            <a:off x="617034" y="560404"/>
            <a:ext cx="8036312" cy="1287000"/>
          </a:xfrm>
          <a:custGeom>
            <a:avLst/>
            <a:gdLst>
              <a:gd name="connsiteX0" fmla="*/ 0 w 8036312"/>
              <a:gd name="connsiteY0" fmla="*/ 214504 h 1287000"/>
              <a:gd name="connsiteX1" fmla="*/ 214504 w 8036312"/>
              <a:gd name="connsiteY1" fmla="*/ 0 h 1287000"/>
              <a:gd name="connsiteX2" fmla="*/ 7821808 w 8036312"/>
              <a:gd name="connsiteY2" fmla="*/ 0 h 1287000"/>
              <a:gd name="connsiteX3" fmla="*/ 8036312 w 8036312"/>
              <a:gd name="connsiteY3" fmla="*/ 214504 h 1287000"/>
              <a:gd name="connsiteX4" fmla="*/ 8036312 w 8036312"/>
              <a:gd name="connsiteY4" fmla="*/ 1072496 h 1287000"/>
              <a:gd name="connsiteX5" fmla="*/ 7821808 w 8036312"/>
              <a:gd name="connsiteY5" fmla="*/ 1287000 h 1287000"/>
              <a:gd name="connsiteX6" fmla="*/ 214504 w 8036312"/>
              <a:gd name="connsiteY6" fmla="*/ 1287000 h 1287000"/>
              <a:gd name="connsiteX7" fmla="*/ 0 w 8036312"/>
              <a:gd name="connsiteY7" fmla="*/ 1072496 h 1287000"/>
              <a:gd name="connsiteX8" fmla="*/ 0 w 8036312"/>
              <a:gd name="connsiteY8" fmla="*/ 214504 h 1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6312" h="1287000">
                <a:moveTo>
                  <a:pt x="0" y="214504"/>
                </a:moveTo>
                <a:cubicBezTo>
                  <a:pt x="0" y="96037"/>
                  <a:pt x="96037" y="0"/>
                  <a:pt x="214504" y="0"/>
                </a:cubicBezTo>
                <a:lnTo>
                  <a:pt x="7821808" y="0"/>
                </a:lnTo>
                <a:cubicBezTo>
                  <a:pt x="7940275" y="0"/>
                  <a:pt x="8036312" y="96037"/>
                  <a:pt x="8036312" y="214504"/>
                </a:cubicBezTo>
                <a:lnTo>
                  <a:pt x="8036312" y="1072496"/>
                </a:lnTo>
                <a:cubicBezTo>
                  <a:pt x="8036312" y="1190963"/>
                  <a:pt x="7940275" y="1287000"/>
                  <a:pt x="7821808" y="1287000"/>
                </a:cubicBezTo>
                <a:lnTo>
                  <a:pt x="214504" y="1287000"/>
                </a:lnTo>
                <a:cubicBezTo>
                  <a:pt x="96037" y="1287000"/>
                  <a:pt x="0" y="1190963"/>
                  <a:pt x="0" y="1072496"/>
                </a:cubicBezTo>
                <a:lnTo>
                  <a:pt x="0" y="214504"/>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72376" tIns="272376" rIns="272376" bIns="272376" numCol="1" spcCol="1270" anchor="ctr" anchorCtr="0">
            <a:noAutofit/>
          </a:bodyPr>
          <a:lstStyle/>
          <a:p>
            <a:pPr marL="0" lvl="0" indent="0" algn="just" defTabSz="2444750" rtl="0">
              <a:lnSpc>
                <a:spcPct val="90000"/>
              </a:lnSpc>
              <a:spcBef>
                <a:spcPct val="0"/>
              </a:spcBef>
              <a:spcAft>
                <a:spcPct val="35000"/>
              </a:spcAft>
              <a:buNone/>
            </a:pPr>
            <a:r>
              <a:rPr lang="en-US" sz="5400" kern="1200" err="1"/>
              <a:t>Kết</a:t>
            </a:r>
            <a:r>
              <a:rPr lang="en-US" sz="5400" kern="1200"/>
              <a:t> </a:t>
            </a:r>
            <a:r>
              <a:rPr lang="en-US" sz="5400" kern="1200" err="1"/>
              <a:t>nối</a:t>
            </a:r>
            <a:r>
              <a:rPr lang="en-US" sz="5400" kern="1200"/>
              <a:t> người </a:t>
            </a:r>
            <a:r>
              <a:rPr lang="en-US" sz="5400" kern="1200" err="1"/>
              <a:t>dùng</a:t>
            </a:r>
            <a:endParaRPr lang="en-US" sz="5400" kern="1200"/>
          </a:p>
        </p:txBody>
      </p:sp>
      <p:sp>
        <p:nvSpPr>
          <p:cNvPr id="5" name="Freeform: Shape 4">
            <a:extLst>
              <a:ext uri="{FF2B5EF4-FFF2-40B4-BE49-F238E27FC236}">
                <a16:creationId xmlns:a16="http://schemas.microsoft.com/office/drawing/2014/main" id="{2F8EEBEC-7E7F-7F59-741A-DFA96F4B9F8A}"/>
              </a:ext>
            </a:extLst>
          </p:cNvPr>
          <p:cNvSpPr/>
          <p:nvPr/>
        </p:nvSpPr>
        <p:spPr>
          <a:xfrm>
            <a:off x="617034" y="2005804"/>
            <a:ext cx="8036312" cy="1287000"/>
          </a:xfrm>
          <a:custGeom>
            <a:avLst/>
            <a:gdLst>
              <a:gd name="connsiteX0" fmla="*/ 0 w 8036312"/>
              <a:gd name="connsiteY0" fmla="*/ 214504 h 1287000"/>
              <a:gd name="connsiteX1" fmla="*/ 214504 w 8036312"/>
              <a:gd name="connsiteY1" fmla="*/ 0 h 1287000"/>
              <a:gd name="connsiteX2" fmla="*/ 7821808 w 8036312"/>
              <a:gd name="connsiteY2" fmla="*/ 0 h 1287000"/>
              <a:gd name="connsiteX3" fmla="*/ 8036312 w 8036312"/>
              <a:gd name="connsiteY3" fmla="*/ 214504 h 1287000"/>
              <a:gd name="connsiteX4" fmla="*/ 8036312 w 8036312"/>
              <a:gd name="connsiteY4" fmla="*/ 1072496 h 1287000"/>
              <a:gd name="connsiteX5" fmla="*/ 7821808 w 8036312"/>
              <a:gd name="connsiteY5" fmla="*/ 1287000 h 1287000"/>
              <a:gd name="connsiteX6" fmla="*/ 214504 w 8036312"/>
              <a:gd name="connsiteY6" fmla="*/ 1287000 h 1287000"/>
              <a:gd name="connsiteX7" fmla="*/ 0 w 8036312"/>
              <a:gd name="connsiteY7" fmla="*/ 1072496 h 1287000"/>
              <a:gd name="connsiteX8" fmla="*/ 0 w 8036312"/>
              <a:gd name="connsiteY8" fmla="*/ 214504 h 1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6312" h="1287000">
                <a:moveTo>
                  <a:pt x="0" y="214504"/>
                </a:moveTo>
                <a:cubicBezTo>
                  <a:pt x="0" y="96037"/>
                  <a:pt x="96037" y="0"/>
                  <a:pt x="214504" y="0"/>
                </a:cubicBezTo>
                <a:lnTo>
                  <a:pt x="7821808" y="0"/>
                </a:lnTo>
                <a:cubicBezTo>
                  <a:pt x="7940275" y="0"/>
                  <a:pt x="8036312" y="96037"/>
                  <a:pt x="8036312" y="214504"/>
                </a:cubicBezTo>
                <a:lnTo>
                  <a:pt x="8036312" y="1072496"/>
                </a:lnTo>
                <a:cubicBezTo>
                  <a:pt x="8036312" y="1190963"/>
                  <a:pt x="7940275" y="1287000"/>
                  <a:pt x="7821808" y="1287000"/>
                </a:cubicBezTo>
                <a:lnTo>
                  <a:pt x="214504" y="1287000"/>
                </a:lnTo>
                <a:cubicBezTo>
                  <a:pt x="96037" y="1287000"/>
                  <a:pt x="0" y="1190963"/>
                  <a:pt x="0" y="1072496"/>
                </a:cubicBezTo>
                <a:lnTo>
                  <a:pt x="0" y="214504"/>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72376" tIns="272376" rIns="272376" bIns="272376" numCol="1" spcCol="1270" anchor="ctr" anchorCtr="0">
            <a:noAutofit/>
          </a:bodyPr>
          <a:lstStyle/>
          <a:p>
            <a:pPr marL="0" lvl="0" indent="0" algn="just" defTabSz="2444750" rtl="0">
              <a:lnSpc>
                <a:spcPct val="90000"/>
              </a:lnSpc>
              <a:spcBef>
                <a:spcPct val="0"/>
              </a:spcBef>
              <a:spcAft>
                <a:spcPct val="35000"/>
              </a:spcAft>
              <a:buNone/>
            </a:pPr>
            <a:r>
              <a:rPr lang="en-US" sz="5400" kern="1200" err="1">
                <a:latin typeface="Arial"/>
              </a:rPr>
              <a:t>Một</a:t>
            </a:r>
            <a:r>
              <a:rPr lang="en-US" sz="5400" kern="1200">
                <a:latin typeface="Arial"/>
              </a:rPr>
              <a:t> xu </a:t>
            </a:r>
            <a:r>
              <a:rPr lang="en-US" sz="5400" kern="1200" err="1">
                <a:latin typeface="Arial"/>
              </a:rPr>
              <a:t>hướng</a:t>
            </a:r>
            <a:r>
              <a:rPr lang="en-US" sz="5400" kern="1200">
                <a:latin typeface="Arial"/>
              </a:rPr>
              <a:t> </a:t>
            </a:r>
            <a:r>
              <a:rPr lang="en-US" sz="5400" kern="1200" err="1">
                <a:latin typeface="Arial"/>
              </a:rPr>
              <a:t>phát</a:t>
            </a:r>
            <a:r>
              <a:rPr lang="en-US" sz="5400" kern="1200">
                <a:latin typeface="Arial"/>
              </a:rPr>
              <a:t> </a:t>
            </a:r>
            <a:r>
              <a:rPr lang="en-US" sz="5400" kern="1200" err="1">
                <a:latin typeface="Arial"/>
              </a:rPr>
              <a:t>triển</a:t>
            </a:r>
            <a:endParaRPr lang="en-US" sz="5400" kern="1200"/>
          </a:p>
        </p:txBody>
      </p:sp>
      <p:sp>
        <p:nvSpPr>
          <p:cNvPr id="6" name="Freeform: Shape 5">
            <a:extLst>
              <a:ext uri="{FF2B5EF4-FFF2-40B4-BE49-F238E27FC236}">
                <a16:creationId xmlns:a16="http://schemas.microsoft.com/office/drawing/2014/main" id="{04B51DBA-45BA-E328-D7FF-9A3C52CD8D55}"/>
              </a:ext>
            </a:extLst>
          </p:cNvPr>
          <p:cNvSpPr/>
          <p:nvPr/>
        </p:nvSpPr>
        <p:spPr>
          <a:xfrm>
            <a:off x="617034" y="3451204"/>
            <a:ext cx="8036312" cy="1287000"/>
          </a:xfrm>
          <a:custGeom>
            <a:avLst/>
            <a:gdLst>
              <a:gd name="connsiteX0" fmla="*/ 0 w 8036312"/>
              <a:gd name="connsiteY0" fmla="*/ 214504 h 1287000"/>
              <a:gd name="connsiteX1" fmla="*/ 214504 w 8036312"/>
              <a:gd name="connsiteY1" fmla="*/ 0 h 1287000"/>
              <a:gd name="connsiteX2" fmla="*/ 7821808 w 8036312"/>
              <a:gd name="connsiteY2" fmla="*/ 0 h 1287000"/>
              <a:gd name="connsiteX3" fmla="*/ 8036312 w 8036312"/>
              <a:gd name="connsiteY3" fmla="*/ 214504 h 1287000"/>
              <a:gd name="connsiteX4" fmla="*/ 8036312 w 8036312"/>
              <a:gd name="connsiteY4" fmla="*/ 1072496 h 1287000"/>
              <a:gd name="connsiteX5" fmla="*/ 7821808 w 8036312"/>
              <a:gd name="connsiteY5" fmla="*/ 1287000 h 1287000"/>
              <a:gd name="connsiteX6" fmla="*/ 214504 w 8036312"/>
              <a:gd name="connsiteY6" fmla="*/ 1287000 h 1287000"/>
              <a:gd name="connsiteX7" fmla="*/ 0 w 8036312"/>
              <a:gd name="connsiteY7" fmla="*/ 1072496 h 1287000"/>
              <a:gd name="connsiteX8" fmla="*/ 0 w 8036312"/>
              <a:gd name="connsiteY8" fmla="*/ 214504 h 1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36312" h="1287000">
                <a:moveTo>
                  <a:pt x="0" y="214504"/>
                </a:moveTo>
                <a:cubicBezTo>
                  <a:pt x="0" y="96037"/>
                  <a:pt x="96037" y="0"/>
                  <a:pt x="214504" y="0"/>
                </a:cubicBezTo>
                <a:lnTo>
                  <a:pt x="7821808" y="0"/>
                </a:lnTo>
                <a:cubicBezTo>
                  <a:pt x="7940275" y="0"/>
                  <a:pt x="8036312" y="96037"/>
                  <a:pt x="8036312" y="214504"/>
                </a:cubicBezTo>
                <a:lnTo>
                  <a:pt x="8036312" y="1072496"/>
                </a:lnTo>
                <a:cubicBezTo>
                  <a:pt x="8036312" y="1190963"/>
                  <a:pt x="7940275" y="1287000"/>
                  <a:pt x="7821808" y="1287000"/>
                </a:cubicBezTo>
                <a:lnTo>
                  <a:pt x="214504" y="1287000"/>
                </a:lnTo>
                <a:cubicBezTo>
                  <a:pt x="96037" y="1287000"/>
                  <a:pt x="0" y="1190963"/>
                  <a:pt x="0" y="1072496"/>
                </a:cubicBezTo>
                <a:lnTo>
                  <a:pt x="0" y="214504"/>
                </a:lnTo>
                <a:close/>
              </a:path>
            </a:pathLst>
          </a:cu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72376" tIns="272376" rIns="272376" bIns="272376" numCol="1" spcCol="1270" anchor="ctr" anchorCtr="0">
            <a:noAutofit/>
          </a:bodyPr>
          <a:lstStyle/>
          <a:p>
            <a:pPr marL="0" lvl="0" indent="0" algn="just" defTabSz="2444750" rtl="0">
              <a:lnSpc>
                <a:spcPct val="90000"/>
              </a:lnSpc>
              <a:spcBef>
                <a:spcPct val="0"/>
              </a:spcBef>
              <a:spcAft>
                <a:spcPct val="35000"/>
              </a:spcAft>
              <a:buNone/>
            </a:pPr>
            <a:r>
              <a:rPr lang="en-US" sz="5400" kern="1200" err="1">
                <a:latin typeface="Arial"/>
              </a:rPr>
              <a:t>Dự</a:t>
            </a:r>
            <a:r>
              <a:rPr lang="en-US" sz="5400" kern="1200">
                <a:latin typeface="Arial"/>
              </a:rPr>
              <a:t> </a:t>
            </a:r>
            <a:r>
              <a:rPr lang="en-US" sz="5400" kern="1200" err="1">
                <a:latin typeface="Arial"/>
              </a:rPr>
              <a:t>án</a:t>
            </a:r>
            <a:r>
              <a:rPr lang="en-US" sz="5400" kern="1200">
                <a:latin typeface="Arial"/>
              </a:rPr>
              <a:t> </a:t>
            </a:r>
            <a:r>
              <a:rPr lang="en-US" sz="5400" kern="1200" err="1">
                <a:latin typeface="Arial"/>
              </a:rPr>
              <a:t>thực</a:t>
            </a:r>
            <a:r>
              <a:rPr lang="en-US" sz="5400" kern="1200">
                <a:latin typeface="Arial"/>
              </a:rPr>
              <a:t> </a:t>
            </a:r>
            <a:r>
              <a:rPr lang="en-US" sz="5400" kern="1200" err="1">
                <a:latin typeface="Arial"/>
              </a:rPr>
              <a:t>tế</a:t>
            </a:r>
            <a:endParaRPr lang="en-US" sz="5400" kern="1200"/>
          </a:p>
        </p:txBody>
      </p:sp>
    </p:spTree>
    <p:extLst>
      <p:ext uri="{BB962C8B-B14F-4D97-AF65-F5344CB8AC3E}">
        <p14:creationId xmlns:p14="http://schemas.microsoft.com/office/powerpoint/2010/main" val="1663319114"/>
      </p:ext>
    </p:extLst>
  </p:cSld>
  <p:clrMapOvr>
    <a:masterClrMapping/>
  </p:clrMapOvr>
  <mc:AlternateContent xmlns:mc="http://schemas.openxmlformats.org/markup-compatibility/2006" xmlns:p14="http://schemas.microsoft.com/office/powerpoint/2010/main">
    <mc:Choice Requires="p14">
      <p:transition spd="slow">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F21039-5077-D323-69D5-E48ABB20CDF4}"/>
              </a:ext>
            </a:extLst>
          </p:cNvPr>
          <p:cNvSpPr txBox="1"/>
          <p:nvPr/>
        </p:nvSpPr>
        <p:spPr>
          <a:xfrm>
            <a:off x="483219" y="612857"/>
            <a:ext cx="5434362" cy="36082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lnSpc>
                <a:spcPct val="150000"/>
              </a:lnSpc>
            </a:pPr>
            <a:r>
              <a:rPr lang="vi-VN" b="1" i="0">
                <a:solidFill>
                  <a:srgbClr val="202122"/>
                </a:solidFill>
                <a:effectLst/>
                <a:latin typeface="+mj-lt"/>
              </a:rPr>
              <a:t>Instagram</a:t>
            </a:r>
            <a:r>
              <a:rPr lang="vi-VN" b="0" i="0">
                <a:solidFill>
                  <a:srgbClr val="202122"/>
                </a:solidFill>
                <a:effectLst/>
                <a:latin typeface="+mj-lt"/>
              </a:rPr>
              <a:t> (thường được viết tắt là </a:t>
            </a:r>
            <a:r>
              <a:rPr lang="vi-VN" b="1" i="0">
                <a:solidFill>
                  <a:srgbClr val="202122"/>
                </a:solidFill>
                <a:effectLst/>
                <a:latin typeface="+mj-lt"/>
              </a:rPr>
              <a:t>IG</a:t>
            </a:r>
            <a:r>
              <a:rPr lang="vi-VN" b="0" i="0">
                <a:solidFill>
                  <a:srgbClr val="202122"/>
                </a:solidFill>
                <a:effectLst/>
                <a:latin typeface="+mj-lt"/>
              </a:rPr>
              <a:t> hoặc </a:t>
            </a:r>
            <a:r>
              <a:rPr lang="vi-VN" b="1" i="0">
                <a:solidFill>
                  <a:srgbClr val="202122"/>
                </a:solidFill>
                <a:effectLst/>
                <a:latin typeface="+mj-lt"/>
              </a:rPr>
              <a:t>Insta</a:t>
            </a:r>
            <a:r>
              <a:rPr lang="vi-VN" b="0" i="0">
                <a:solidFill>
                  <a:srgbClr val="202122"/>
                </a:solidFill>
                <a:effectLst/>
                <a:latin typeface="+mj-lt"/>
              </a:rPr>
              <a:t>) là một dịch vụ mạng xã hội chia sẻ hình ảnh và video của Mỹ được tạo ra bởi Kevin Systrom và Mike Krieger. Vào tháng 4 năm 2012, </a:t>
            </a:r>
            <a:r>
              <a:rPr lang="vi-VN" b="0" i="0" u="none" strike="noStrike">
                <a:solidFill>
                  <a:srgbClr val="3366CC"/>
                </a:solidFill>
                <a:effectLst/>
                <a:latin typeface="+mj-lt"/>
                <a:hlinkClick r:id="rId2" tooltip="Meta (công ty)"/>
              </a:rPr>
              <a:t>Facebook</a:t>
            </a:r>
            <a:r>
              <a:rPr lang="vi-VN" b="0" i="0">
                <a:solidFill>
                  <a:srgbClr val="202122"/>
                </a:solidFill>
                <a:effectLst/>
                <a:latin typeface="+mj-lt"/>
              </a:rPr>
              <a:t> (nay là Meta) đã mua lại dịch vụ này với giá khoảng 1 tỷ đô la Mỹ bằng tiền mặt và cổ phiếu. Ứng dụng cho phép người dùng tải lên các phương tiện có thể được chỉnh sửa bằng các bộ lọc và được sắp xếp theo các thẻ bắt đầu bằng # và gắn thẻ địa lý. Bài đăng có thể được chia sẻ công khai hoặc với những người theo dõi đã được phê duyệt trước. Người dùng có thể duyệt nội dung của người dùng khác theo thẻ và vị trí và xem nội dung thịnh hành. Người dùng có thể thích ảnh và theo dõi những người dùng khác để thêm nội dung của họ vào nguồn cấp dữ liệu cá nhân.</a:t>
            </a:r>
            <a:endParaRPr lang="en-US">
              <a:latin typeface="+mj-lt"/>
            </a:endParaRPr>
          </a:p>
        </p:txBody>
      </p:sp>
      <p:pic>
        <p:nvPicPr>
          <p:cNvPr id="7" name="Picture 6">
            <a:extLst>
              <a:ext uri="{FF2B5EF4-FFF2-40B4-BE49-F238E27FC236}">
                <a16:creationId xmlns:a16="http://schemas.microsoft.com/office/drawing/2014/main" id="{85DBF5C1-B2BF-84BF-F22D-F5CC9AB4816A}"/>
              </a:ext>
            </a:extLst>
          </p:cNvPr>
          <p:cNvPicPr>
            <a:picLocks noChangeAspect="1"/>
          </p:cNvPicPr>
          <p:nvPr/>
        </p:nvPicPr>
        <p:blipFill>
          <a:blip r:embed="rId3"/>
          <a:stretch>
            <a:fillRect/>
          </a:stretch>
        </p:blipFill>
        <p:spPr>
          <a:xfrm>
            <a:off x="6200401" y="52109"/>
            <a:ext cx="2720576" cy="4816257"/>
          </a:xfrm>
          <a:prstGeom prst="rect">
            <a:avLst/>
          </a:prstGeom>
        </p:spPr>
      </p:pic>
    </p:spTree>
    <p:extLst>
      <p:ext uri="{BB962C8B-B14F-4D97-AF65-F5344CB8AC3E}">
        <p14:creationId xmlns:p14="http://schemas.microsoft.com/office/powerpoint/2010/main" val="1256989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28"/>
          <p:cNvSpPr txBox="1">
            <a:spLocks noGrp="1"/>
          </p:cNvSpPr>
          <p:nvPr>
            <p:ph type="title"/>
          </p:nvPr>
        </p:nvSpPr>
        <p:spPr>
          <a:xfrm>
            <a:off x="3350488" y="1165203"/>
            <a:ext cx="923332" cy="68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0000"/>
                </a:solidFill>
              </a:rPr>
              <a:t>03</a:t>
            </a:r>
            <a:endParaRPr sz="4800">
              <a:solidFill>
                <a:srgbClr val="FF0000"/>
              </a:solidFill>
            </a:endParaRPr>
          </a:p>
        </p:txBody>
      </p:sp>
      <p:sp>
        <p:nvSpPr>
          <p:cNvPr id="755" name="Google Shape;755;p28"/>
          <p:cNvSpPr/>
          <p:nvPr/>
        </p:nvSpPr>
        <p:spPr>
          <a:xfrm>
            <a:off x="7644175" y="3013795"/>
            <a:ext cx="1499854" cy="2129688"/>
          </a:xfrm>
          <a:custGeom>
            <a:avLst/>
            <a:gdLst/>
            <a:ahLst/>
            <a:cxnLst/>
            <a:rect l="l" t="t" r="r" b="b"/>
            <a:pathLst>
              <a:path w="22301" h="18902" extrusionOk="0">
                <a:moveTo>
                  <a:pt x="0" y="1"/>
                </a:moveTo>
                <a:lnTo>
                  <a:pt x="0" y="18901"/>
                </a:lnTo>
                <a:lnTo>
                  <a:pt x="22301" y="18901"/>
                </a:lnTo>
                <a:lnTo>
                  <a:pt x="223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rot="10800000" flipH="1">
            <a:off x="7644125" y="1505605"/>
            <a:ext cx="1506957" cy="1508195"/>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28"/>
          <p:cNvGrpSpPr/>
          <p:nvPr/>
        </p:nvGrpSpPr>
        <p:grpSpPr>
          <a:xfrm rot="5400000">
            <a:off x="7423524" y="3831308"/>
            <a:ext cx="1941152" cy="685865"/>
            <a:chOff x="7024375" y="4369047"/>
            <a:chExt cx="2119624" cy="748925"/>
          </a:xfrm>
        </p:grpSpPr>
        <p:sp>
          <p:nvSpPr>
            <p:cNvPr id="758" name="Google Shape;758;p28"/>
            <p:cNvSpPr/>
            <p:nvPr/>
          </p:nvSpPr>
          <p:spPr>
            <a:xfrm rot="5400000">
              <a:off x="7704413" y="4252385"/>
              <a:ext cx="4440" cy="930345"/>
            </a:xfrm>
            <a:custGeom>
              <a:avLst/>
              <a:gdLst/>
              <a:ahLst/>
              <a:cxnLst/>
              <a:rect l="l" t="t" r="r" b="b"/>
              <a:pathLst>
                <a:path w="71" h="14876" extrusionOk="0">
                  <a:moveTo>
                    <a:pt x="35" y="0"/>
                  </a:moveTo>
                  <a:cubicBezTo>
                    <a:pt x="13" y="0"/>
                    <a:pt x="0" y="18"/>
                    <a:pt x="0" y="35"/>
                  </a:cubicBezTo>
                  <a:lnTo>
                    <a:pt x="0" y="14841"/>
                  </a:lnTo>
                  <a:cubicBezTo>
                    <a:pt x="0" y="14858"/>
                    <a:pt x="13" y="14876"/>
                    <a:pt x="35" y="14876"/>
                  </a:cubicBezTo>
                  <a:cubicBezTo>
                    <a:pt x="57" y="14876"/>
                    <a:pt x="70" y="14858"/>
                    <a:pt x="70" y="14841"/>
                  </a:cubicBezTo>
                  <a:lnTo>
                    <a:pt x="70" y="35"/>
                  </a:lnTo>
                  <a:cubicBezTo>
                    <a:pt x="70" y="18"/>
                    <a:pt x="57"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rot="5400000">
              <a:off x="7535644" y="4598760"/>
              <a:ext cx="120577" cy="120327"/>
            </a:xfrm>
            <a:custGeom>
              <a:avLst/>
              <a:gdLst/>
              <a:ahLst/>
              <a:cxnLst/>
              <a:rect l="l" t="t" r="r" b="b"/>
              <a:pathLst>
                <a:path w="1928" h="1924" extrusionOk="0">
                  <a:moveTo>
                    <a:pt x="1890" y="0"/>
                  </a:moveTo>
                  <a:cubicBezTo>
                    <a:pt x="1881" y="0"/>
                    <a:pt x="1871" y="5"/>
                    <a:pt x="1862" y="14"/>
                  </a:cubicBezTo>
                  <a:lnTo>
                    <a:pt x="13" y="1862"/>
                  </a:lnTo>
                  <a:cubicBezTo>
                    <a:pt x="0" y="1875"/>
                    <a:pt x="0" y="1897"/>
                    <a:pt x="13" y="1910"/>
                  </a:cubicBezTo>
                  <a:cubicBezTo>
                    <a:pt x="22" y="1919"/>
                    <a:pt x="31" y="1923"/>
                    <a:pt x="40" y="1923"/>
                  </a:cubicBezTo>
                  <a:cubicBezTo>
                    <a:pt x="48" y="1923"/>
                    <a:pt x="61" y="1919"/>
                    <a:pt x="66" y="1910"/>
                  </a:cubicBezTo>
                  <a:lnTo>
                    <a:pt x="1914" y="62"/>
                  </a:lnTo>
                  <a:cubicBezTo>
                    <a:pt x="1927" y="49"/>
                    <a:pt x="1927" y="27"/>
                    <a:pt x="1914" y="14"/>
                  </a:cubicBezTo>
                  <a:cubicBezTo>
                    <a:pt x="1908" y="5"/>
                    <a:pt x="1899" y="0"/>
                    <a:pt x="1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rot="5400000">
              <a:off x="7921144" y="4593382"/>
              <a:ext cx="126081" cy="125580"/>
            </a:xfrm>
            <a:custGeom>
              <a:avLst/>
              <a:gdLst/>
              <a:ahLst/>
              <a:cxnLst/>
              <a:rect l="l" t="t" r="r" b="b"/>
              <a:pathLst>
                <a:path w="2016" h="2008" extrusionOk="0">
                  <a:moveTo>
                    <a:pt x="1978" y="0"/>
                  </a:moveTo>
                  <a:cubicBezTo>
                    <a:pt x="1969" y="0"/>
                    <a:pt x="1959" y="3"/>
                    <a:pt x="1950" y="10"/>
                  </a:cubicBezTo>
                  <a:lnTo>
                    <a:pt x="14" y="1946"/>
                  </a:lnTo>
                  <a:cubicBezTo>
                    <a:pt x="1" y="1959"/>
                    <a:pt x="1" y="1985"/>
                    <a:pt x="14" y="1998"/>
                  </a:cubicBezTo>
                  <a:cubicBezTo>
                    <a:pt x="23" y="2003"/>
                    <a:pt x="31" y="2007"/>
                    <a:pt x="40" y="2007"/>
                  </a:cubicBezTo>
                  <a:cubicBezTo>
                    <a:pt x="49" y="2007"/>
                    <a:pt x="62" y="2003"/>
                    <a:pt x="66" y="1998"/>
                  </a:cubicBezTo>
                  <a:lnTo>
                    <a:pt x="2002" y="62"/>
                  </a:lnTo>
                  <a:cubicBezTo>
                    <a:pt x="2015" y="49"/>
                    <a:pt x="2015" y="23"/>
                    <a:pt x="2002" y="10"/>
                  </a:cubicBezTo>
                  <a:cubicBezTo>
                    <a:pt x="1996" y="3"/>
                    <a:pt x="1987" y="0"/>
                    <a:pt x="1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rot="5400000">
              <a:off x="7415003" y="4716650"/>
              <a:ext cx="167044" cy="166544"/>
            </a:xfrm>
            <a:custGeom>
              <a:avLst/>
              <a:gdLst/>
              <a:ahLst/>
              <a:cxnLst/>
              <a:rect l="l" t="t" r="r" b="b"/>
              <a:pathLst>
                <a:path w="2671" h="2663" extrusionOk="0">
                  <a:moveTo>
                    <a:pt x="42" y="0"/>
                  </a:moveTo>
                  <a:cubicBezTo>
                    <a:pt x="34" y="0"/>
                    <a:pt x="25" y="3"/>
                    <a:pt x="18" y="10"/>
                  </a:cubicBezTo>
                  <a:cubicBezTo>
                    <a:pt x="1" y="23"/>
                    <a:pt x="1" y="45"/>
                    <a:pt x="18" y="62"/>
                  </a:cubicBezTo>
                  <a:lnTo>
                    <a:pt x="2605" y="2649"/>
                  </a:lnTo>
                  <a:cubicBezTo>
                    <a:pt x="2614" y="2658"/>
                    <a:pt x="2623" y="2662"/>
                    <a:pt x="2632" y="2662"/>
                  </a:cubicBezTo>
                  <a:cubicBezTo>
                    <a:pt x="2640" y="2662"/>
                    <a:pt x="2649" y="2658"/>
                    <a:pt x="2658" y="2649"/>
                  </a:cubicBezTo>
                  <a:cubicBezTo>
                    <a:pt x="2671" y="2636"/>
                    <a:pt x="2671" y="2614"/>
                    <a:pt x="2658" y="2597"/>
                  </a:cubicBezTo>
                  <a:lnTo>
                    <a:pt x="66" y="10"/>
                  </a:lnTo>
                  <a:cubicBezTo>
                    <a:pt x="60" y="3"/>
                    <a:pt x="51"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rot="5400000">
              <a:off x="7831523" y="4716650"/>
              <a:ext cx="114323" cy="113823"/>
            </a:xfrm>
            <a:custGeom>
              <a:avLst/>
              <a:gdLst/>
              <a:ahLst/>
              <a:cxnLst/>
              <a:rect l="l" t="t" r="r" b="b"/>
              <a:pathLst>
                <a:path w="1828" h="1820" extrusionOk="0">
                  <a:moveTo>
                    <a:pt x="42" y="0"/>
                  </a:moveTo>
                  <a:cubicBezTo>
                    <a:pt x="34" y="0"/>
                    <a:pt x="25" y="4"/>
                    <a:pt x="18" y="10"/>
                  </a:cubicBezTo>
                  <a:cubicBezTo>
                    <a:pt x="1" y="28"/>
                    <a:pt x="1" y="50"/>
                    <a:pt x="18" y="63"/>
                  </a:cubicBezTo>
                  <a:lnTo>
                    <a:pt x="1762" y="1811"/>
                  </a:lnTo>
                  <a:cubicBezTo>
                    <a:pt x="1771" y="1815"/>
                    <a:pt x="1779" y="1819"/>
                    <a:pt x="1788" y="1819"/>
                  </a:cubicBezTo>
                  <a:cubicBezTo>
                    <a:pt x="1797" y="1819"/>
                    <a:pt x="1806" y="1815"/>
                    <a:pt x="1814" y="1811"/>
                  </a:cubicBezTo>
                  <a:cubicBezTo>
                    <a:pt x="1827" y="1793"/>
                    <a:pt x="1827" y="1771"/>
                    <a:pt x="1814" y="1758"/>
                  </a:cubicBezTo>
                  <a:lnTo>
                    <a:pt x="66" y="10"/>
                  </a:lnTo>
                  <a:cubicBezTo>
                    <a:pt x="60" y="4"/>
                    <a:pt x="51"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rot="5400000">
              <a:off x="6971811" y="4590535"/>
              <a:ext cx="359167" cy="254037"/>
            </a:xfrm>
            <a:custGeom>
              <a:avLst/>
              <a:gdLst/>
              <a:ahLst/>
              <a:cxnLst/>
              <a:rect l="l" t="t" r="r" b="b"/>
              <a:pathLst>
                <a:path w="5743" h="4062" extrusionOk="0">
                  <a:moveTo>
                    <a:pt x="2871" y="1"/>
                  </a:moveTo>
                  <a:lnTo>
                    <a:pt x="0" y="2872"/>
                  </a:lnTo>
                  <a:cubicBezTo>
                    <a:pt x="306" y="3182"/>
                    <a:pt x="656" y="3431"/>
                    <a:pt x="1023" y="3619"/>
                  </a:cubicBezTo>
                  <a:lnTo>
                    <a:pt x="2255" y="2033"/>
                  </a:lnTo>
                  <a:lnTo>
                    <a:pt x="1630" y="3868"/>
                  </a:lnTo>
                  <a:cubicBezTo>
                    <a:pt x="2036" y="3997"/>
                    <a:pt x="2456" y="4061"/>
                    <a:pt x="2876" y="4061"/>
                  </a:cubicBezTo>
                  <a:cubicBezTo>
                    <a:pt x="3342" y="4061"/>
                    <a:pt x="3808" y="3981"/>
                    <a:pt x="4252" y="3820"/>
                  </a:cubicBezTo>
                  <a:lnTo>
                    <a:pt x="3662" y="2033"/>
                  </a:lnTo>
                  <a:lnTo>
                    <a:pt x="4855" y="3545"/>
                  </a:lnTo>
                  <a:cubicBezTo>
                    <a:pt x="5174" y="3366"/>
                    <a:pt x="5471" y="3143"/>
                    <a:pt x="5742" y="2872"/>
                  </a:cubicBezTo>
                  <a:lnTo>
                    <a:pt x="2871"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rot="5400000">
              <a:off x="7180602" y="4863872"/>
              <a:ext cx="254225" cy="253975"/>
            </a:xfrm>
            <a:custGeom>
              <a:avLst/>
              <a:gdLst/>
              <a:ahLst/>
              <a:cxnLst/>
              <a:rect l="l" t="t" r="r" b="b"/>
              <a:pathLst>
                <a:path w="4065" h="4061" extrusionOk="0">
                  <a:moveTo>
                    <a:pt x="0" y="0"/>
                  </a:moveTo>
                  <a:lnTo>
                    <a:pt x="0" y="4060"/>
                  </a:lnTo>
                  <a:cubicBezTo>
                    <a:pt x="437" y="4060"/>
                    <a:pt x="861" y="3990"/>
                    <a:pt x="1254" y="3863"/>
                  </a:cubicBezTo>
                  <a:lnTo>
                    <a:pt x="1001" y="1871"/>
                  </a:lnTo>
                  <a:lnTo>
                    <a:pt x="1862" y="3610"/>
                  </a:lnTo>
                  <a:cubicBezTo>
                    <a:pt x="2657" y="3199"/>
                    <a:pt x="3300" y="2535"/>
                    <a:pt x="3680" y="1722"/>
                  </a:cubicBezTo>
                  <a:lnTo>
                    <a:pt x="1997" y="874"/>
                  </a:lnTo>
                  <a:lnTo>
                    <a:pt x="3911" y="1101"/>
                  </a:lnTo>
                  <a:cubicBezTo>
                    <a:pt x="4008" y="752"/>
                    <a:pt x="4064" y="380"/>
                    <a:pt x="4064"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rot="5400000">
              <a:off x="7305933" y="4369047"/>
              <a:ext cx="253975" cy="253975"/>
            </a:xfrm>
            <a:custGeom>
              <a:avLst/>
              <a:gdLst/>
              <a:ahLst/>
              <a:cxnLst/>
              <a:rect l="l" t="t" r="r" b="b"/>
              <a:pathLst>
                <a:path w="4061" h="4061" extrusionOk="0">
                  <a:moveTo>
                    <a:pt x="0" y="1"/>
                  </a:moveTo>
                  <a:cubicBezTo>
                    <a:pt x="0" y="438"/>
                    <a:pt x="70" y="857"/>
                    <a:pt x="197" y="1251"/>
                  </a:cubicBezTo>
                  <a:lnTo>
                    <a:pt x="2190" y="997"/>
                  </a:lnTo>
                  <a:lnTo>
                    <a:pt x="451" y="1858"/>
                  </a:lnTo>
                  <a:cubicBezTo>
                    <a:pt x="861" y="2653"/>
                    <a:pt x="1526" y="3296"/>
                    <a:pt x="2338" y="3676"/>
                  </a:cubicBezTo>
                  <a:lnTo>
                    <a:pt x="3186" y="1993"/>
                  </a:lnTo>
                  <a:lnTo>
                    <a:pt x="2959" y="3908"/>
                  </a:lnTo>
                  <a:cubicBezTo>
                    <a:pt x="3309" y="4008"/>
                    <a:pt x="3680" y="4061"/>
                    <a:pt x="4060" y="4061"/>
                  </a:cubicBezTo>
                  <a:lnTo>
                    <a:pt x="4060"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rot="5400000">
              <a:off x="7616698" y="4791324"/>
              <a:ext cx="254225" cy="254225"/>
            </a:xfrm>
            <a:custGeom>
              <a:avLst/>
              <a:gdLst/>
              <a:ahLst/>
              <a:cxnLst/>
              <a:rect l="l" t="t" r="r" b="b"/>
              <a:pathLst>
                <a:path w="4065" h="4065" extrusionOk="0">
                  <a:moveTo>
                    <a:pt x="0" y="1"/>
                  </a:moveTo>
                  <a:lnTo>
                    <a:pt x="0" y="4065"/>
                  </a:lnTo>
                  <a:cubicBezTo>
                    <a:pt x="437" y="4065"/>
                    <a:pt x="861" y="3995"/>
                    <a:pt x="1254" y="3868"/>
                  </a:cubicBezTo>
                  <a:lnTo>
                    <a:pt x="1001" y="1875"/>
                  </a:lnTo>
                  <a:lnTo>
                    <a:pt x="1862" y="3615"/>
                  </a:lnTo>
                  <a:cubicBezTo>
                    <a:pt x="2657" y="3204"/>
                    <a:pt x="3300" y="2535"/>
                    <a:pt x="3680" y="1727"/>
                  </a:cubicBezTo>
                  <a:lnTo>
                    <a:pt x="1997" y="879"/>
                  </a:lnTo>
                  <a:lnTo>
                    <a:pt x="3911" y="1106"/>
                  </a:lnTo>
                  <a:cubicBezTo>
                    <a:pt x="4008" y="757"/>
                    <a:pt x="4064" y="385"/>
                    <a:pt x="406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rot="5400000">
              <a:off x="7696875" y="4368922"/>
              <a:ext cx="253975" cy="254225"/>
            </a:xfrm>
            <a:custGeom>
              <a:avLst/>
              <a:gdLst/>
              <a:ahLst/>
              <a:cxnLst/>
              <a:rect l="l" t="t" r="r" b="b"/>
              <a:pathLst>
                <a:path w="4061" h="4065" extrusionOk="0">
                  <a:moveTo>
                    <a:pt x="0" y="0"/>
                  </a:moveTo>
                  <a:cubicBezTo>
                    <a:pt x="0" y="437"/>
                    <a:pt x="70" y="857"/>
                    <a:pt x="197" y="1254"/>
                  </a:cubicBezTo>
                  <a:lnTo>
                    <a:pt x="2190" y="1001"/>
                  </a:lnTo>
                  <a:lnTo>
                    <a:pt x="2190" y="1001"/>
                  </a:lnTo>
                  <a:lnTo>
                    <a:pt x="451" y="1857"/>
                  </a:lnTo>
                  <a:cubicBezTo>
                    <a:pt x="861" y="2653"/>
                    <a:pt x="1526" y="3295"/>
                    <a:pt x="2338" y="3680"/>
                  </a:cubicBezTo>
                  <a:lnTo>
                    <a:pt x="3186" y="1997"/>
                  </a:lnTo>
                  <a:lnTo>
                    <a:pt x="2959" y="3907"/>
                  </a:lnTo>
                  <a:cubicBezTo>
                    <a:pt x="3309" y="4007"/>
                    <a:pt x="3680" y="4064"/>
                    <a:pt x="4060" y="4064"/>
                  </a:cubicBezTo>
                  <a:lnTo>
                    <a:pt x="4060"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rot="5400000">
              <a:off x="7105239" y="4672808"/>
              <a:ext cx="178802" cy="92246"/>
            </a:xfrm>
            <a:custGeom>
              <a:avLst/>
              <a:gdLst/>
              <a:ahLst/>
              <a:cxnLst/>
              <a:rect l="l" t="t" r="r" b="b"/>
              <a:pathLst>
                <a:path w="2859" h="1475" extrusionOk="0">
                  <a:moveTo>
                    <a:pt x="1419" y="1"/>
                  </a:moveTo>
                  <a:cubicBezTo>
                    <a:pt x="1409" y="1"/>
                    <a:pt x="1401" y="4"/>
                    <a:pt x="1394" y="11"/>
                  </a:cubicBezTo>
                  <a:lnTo>
                    <a:pt x="18" y="1387"/>
                  </a:lnTo>
                  <a:cubicBezTo>
                    <a:pt x="4" y="1405"/>
                    <a:pt x="0" y="1427"/>
                    <a:pt x="18" y="1440"/>
                  </a:cubicBezTo>
                  <a:cubicBezTo>
                    <a:pt x="24" y="1448"/>
                    <a:pt x="33" y="1453"/>
                    <a:pt x="42" y="1453"/>
                  </a:cubicBezTo>
                  <a:cubicBezTo>
                    <a:pt x="51" y="1453"/>
                    <a:pt x="61" y="1448"/>
                    <a:pt x="70" y="1440"/>
                  </a:cubicBezTo>
                  <a:lnTo>
                    <a:pt x="1420" y="89"/>
                  </a:lnTo>
                  <a:lnTo>
                    <a:pt x="2793" y="1466"/>
                  </a:lnTo>
                  <a:cubicBezTo>
                    <a:pt x="2801" y="1475"/>
                    <a:pt x="2810" y="1475"/>
                    <a:pt x="2819" y="1475"/>
                  </a:cubicBezTo>
                  <a:cubicBezTo>
                    <a:pt x="2828" y="1475"/>
                    <a:pt x="2841" y="1475"/>
                    <a:pt x="2845" y="1466"/>
                  </a:cubicBezTo>
                  <a:cubicBezTo>
                    <a:pt x="2858" y="1453"/>
                    <a:pt x="2858" y="1427"/>
                    <a:pt x="2845" y="1414"/>
                  </a:cubicBezTo>
                  <a:lnTo>
                    <a:pt x="1447" y="11"/>
                  </a:lnTo>
                  <a:cubicBezTo>
                    <a:pt x="1438" y="4"/>
                    <a:pt x="1428" y="1"/>
                    <a:pt x="1419"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rot="5400000">
              <a:off x="7176754" y="4660521"/>
              <a:ext cx="4753" cy="116512"/>
            </a:xfrm>
            <a:custGeom>
              <a:avLst/>
              <a:gdLst/>
              <a:ahLst/>
              <a:cxnLst/>
              <a:rect l="l" t="t" r="r" b="b"/>
              <a:pathLst>
                <a:path w="76" h="1863" extrusionOk="0">
                  <a:moveTo>
                    <a:pt x="36" y="0"/>
                  </a:moveTo>
                  <a:cubicBezTo>
                    <a:pt x="18" y="0"/>
                    <a:pt x="1" y="18"/>
                    <a:pt x="1" y="35"/>
                  </a:cubicBezTo>
                  <a:lnTo>
                    <a:pt x="1" y="1823"/>
                  </a:lnTo>
                  <a:cubicBezTo>
                    <a:pt x="1" y="1845"/>
                    <a:pt x="18" y="1862"/>
                    <a:pt x="36" y="1862"/>
                  </a:cubicBezTo>
                  <a:cubicBezTo>
                    <a:pt x="58" y="1862"/>
                    <a:pt x="75" y="1845"/>
                    <a:pt x="75" y="1823"/>
                  </a:cubicBezTo>
                  <a:lnTo>
                    <a:pt x="75" y="35"/>
                  </a:lnTo>
                  <a:cubicBezTo>
                    <a:pt x="75" y="14"/>
                    <a:pt x="58" y="0"/>
                    <a:pt x="36"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rot="5400000">
              <a:off x="7285575" y="4895299"/>
              <a:ext cx="128520" cy="126581"/>
            </a:xfrm>
            <a:custGeom>
              <a:avLst/>
              <a:gdLst/>
              <a:ahLst/>
              <a:cxnLst/>
              <a:rect l="l" t="t" r="r" b="b"/>
              <a:pathLst>
                <a:path w="2055" h="2024" extrusionOk="0">
                  <a:moveTo>
                    <a:pt x="40" y="0"/>
                  </a:moveTo>
                  <a:cubicBezTo>
                    <a:pt x="18" y="0"/>
                    <a:pt x="1" y="18"/>
                    <a:pt x="1" y="40"/>
                  </a:cubicBezTo>
                  <a:lnTo>
                    <a:pt x="1" y="1984"/>
                  </a:lnTo>
                  <a:cubicBezTo>
                    <a:pt x="1" y="2006"/>
                    <a:pt x="18" y="2019"/>
                    <a:pt x="40" y="2019"/>
                  </a:cubicBezTo>
                  <a:lnTo>
                    <a:pt x="40" y="2024"/>
                  </a:lnTo>
                  <a:cubicBezTo>
                    <a:pt x="58" y="2024"/>
                    <a:pt x="75" y="2006"/>
                    <a:pt x="75" y="1984"/>
                  </a:cubicBezTo>
                  <a:lnTo>
                    <a:pt x="75" y="75"/>
                  </a:lnTo>
                  <a:lnTo>
                    <a:pt x="2020" y="75"/>
                  </a:lnTo>
                  <a:cubicBezTo>
                    <a:pt x="2042" y="75"/>
                    <a:pt x="2055" y="57"/>
                    <a:pt x="2055" y="40"/>
                  </a:cubicBezTo>
                  <a:cubicBezTo>
                    <a:pt x="2055" y="18"/>
                    <a:pt x="2042" y="0"/>
                    <a:pt x="202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rot="5400000">
              <a:off x="7327039" y="4897050"/>
              <a:ext cx="84179" cy="83741"/>
            </a:xfrm>
            <a:custGeom>
              <a:avLst/>
              <a:gdLst/>
              <a:ahLst/>
              <a:cxnLst/>
              <a:rect l="l" t="t" r="r" b="b"/>
              <a:pathLst>
                <a:path w="1346" h="1339" extrusionOk="0">
                  <a:moveTo>
                    <a:pt x="41" y="0"/>
                  </a:moveTo>
                  <a:cubicBezTo>
                    <a:pt x="32" y="0"/>
                    <a:pt x="22" y="4"/>
                    <a:pt x="13" y="10"/>
                  </a:cubicBezTo>
                  <a:cubicBezTo>
                    <a:pt x="0" y="23"/>
                    <a:pt x="0" y="45"/>
                    <a:pt x="13" y="63"/>
                  </a:cubicBezTo>
                  <a:lnTo>
                    <a:pt x="1280" y="1326"/>
                  </a:lnTo>
                  <a:cubicBezTo>
                    <a:pt x="1285" y="1334"/>
                    <a:pt x="1298" y="1339"/>
                    <a:pt x="1307" y="1339"/>
                  </a:cubicBezTo>
                  <a:cubicBezTo>
                    <a:pt x="1315" y="1339"/>
                    <a:pt x="1324" y="1334"/>
                    <a:pt x="1333" y="1326"/>
                  </a:cubicBezTo>
                  <a:cubicBezTo>
                    <a:pt x="1346" y="1312"/>
                    <a:pt x="1346" y="1291"/>
                    <a:pt x="1333" y="1273"/>
                  </a:cubicBezTo>
                  <a:lnTo>
                    <a:pt x="66" y="10"/>
                  </a:lnTo>
                  <a:cubicBezTo>
                    <a:pt x="59" y="4"/>
                    <a:pt x="50" y="0"/>
                    <a:pt x="41"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rot="5400000">
              <a:off x="7407592" y="4469645"/>
              <a:ext cx="126331" cy="128520"/>
            </a:xfrm>
            <a:custGeom>
              <a:avLst/>
              <a:gdLst/>
              <a:ahLst/>
              <a:cxnLst/>
              <a:rect l="l" t="t" r="r" b="b"/>
              <a:pathLst>
                <a:path w="2020" h="2055" extrusionOk="0">
                  <a:moveTo>
                    <a:pt x="35" y="0"/>
                  </a:moveTo>
                  <a:cubicBezTo>
                    <a:pt x="13" y="0"/>
                    <a:pt x="0" y="14"/>
                    <a:pt x="0" y="35"/>
                  </a:cubicBezTo>
                  <a:cubicBezTo>
                    <a:pt x="0" y="57"/>
                    <a:pt x="13" y="75"/>
                    <a:pt x="35" y="75"/>
                  </a:cubicBezTo>
                  <a:lnTo>
                    <a:pt x="1945" y="75"/>
                  </a:lnTo>
                  <a:lnTo>
                    <a:pt x="1945" y="2019"/>
                  </a:lnTo>
                  <a:cubicBezTo>
                    <a:pt x="1945" y="2036"/>
                    <a:pt x="1961" y="2053"/>
                    <a:pt x="1982" y="2054"/>
                  </a:cubicBezTo>
                  <a:lnTo>
                    <a:pt x="1982" y="2054"/>
                  </a:lnTo>
                  <a:cubicBezTo>
                    <a:pt x="2003" y="2053"/>
                    <a:pt x="2019" y="2036"/>
                    <a:pt x="2019" y="2019"/>
                  </a:cubicBezTo>
                  <a:lnTo>
                    <a:pt x="2019" y="35"/>
                  </a:lnTo>
                  <a:cubicBezTo>
                    <a:pt x="2019" y="14"/>
                    <a:pt x="2002" y="0"/>
                    <a:pt x="1980" y="0"/>
                  </a:cubicBezTo>
                  <a:close/>
                  <a:moveTo>
                    <a:pt x="1982" y="2054"/>
                  </a:moveTo>
                  <a:lnTo>
                    <a:pt x="1982" y="2054"/>
                  </a:lnTo>
                  <a:cubicBezTo>
                    <a:pt x="1981" y="2054"/>
                    <a:pt x="1980" y="2054"/>
                    <a:pt x="1980" y="2054"/>
                  </a:cubicBezTo>
                  <a:lnTo>
                    <a:pt x="1984" y="2054"/>
                  </a:lnTo>
                  <a:cubicBezTo>
                    <a:pt x="1983" y="2054"/>
                    <a:pt x="1983" y="2054"/>
                    <a:pt x="1982" y="2054"/>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rot="5400000">
              <a:off x="7448337" y="4511391"/>
              <a:ext cx="84241" cy="83741"/>
            </a:xfrm>
            <a:custGeom>
              <a:avLst/>
              <a:gdLst/>
              <a:ahLst/>
              <a:cxnLst/>
              <a:rect l="l" t="t" r="r" b="b"/>
              <a:pathLst>
                <a:path w="1347" h="1339" extrusionOk="0">
                  <a:moveTo>
                    <a:pt x="1305" y="0"/>
                  </a:moveTo>
                  <a:cubicBezTo>
                    <a:pt x="1297" y="0"/>
                    <a:pt x="1288" y="3"/>
                    <a:pt x="1281" y="10"/>
                  </a:cubicBezTo>
                  <a:lnTo>
                    <a:pt x="14" y="1273"/>
                  </a:lnTo>
                  <a:cubicBezTo>
                    <a:pt x="1" y="1290"/>
                    <a:pt x="1" y="1312"/>
                    <a:pt x="14" y="1325"/>
                  </a:cubicBezTo>
                  <a:cubicBezTo>
                    <a:pt x="23" y="1334"/>
                    <a:pt x="31" y="1338"/>
                    <a:pt x="40" y="1338"/>
                  </a:cubicBezTo>
                  <a:cubicBezTo>
                    <a:pt x="49" y="1338"/>
                    <a:pt x="58" y="1334"/>
                    <a:pt x="66" y="1325"/>
                  </a:cubicBezTo>
                  <a:lnTo>
                    <a:pt x="1329" y="62"/>
                  </a:lnTo>
                  <a:cubicBezTo>
                    <a:pt x="1347" y="49"/>
                    <a:pt x="1347" y="23"/>
                    <a:pt x="1329" y="10"/>
                  </a:cubicBezTo>
                  <a:cubicBezTo>
                    <a:pt x="1323" y="3"/>
                    <a:pt x="1314" y="0"/>
                    <a:pt x="1305"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rot="5400000">
              <a:off x="7798565" y="4469488"/>
              <a:ext cx="126331" cy="128832"/>
            </a:xfrm>
            <a:custGeom>
              <a:avLst/>
              <a:gdLst/>
              <a:ahLst/>
              <a:cxnLst/>
              <a:rect l="l" t="t" r="r" b="b"/>
              <a:pathLst>
                <a:path w="2020" h="2060" extrusionOk="0">
                  <a:moveTo>
                    <a:pt x="35" y="1"/>
                  </a:moveTo>
                  <a:cubicBezTo>
                    <a:pt x="13" y="1"/>
                    <a:pt x="0" y="18"/>
                    <a:pt x="0" y="40"/>
                  </a:cubicBezTo>
                  <a:cubicBezTo>
                    <a:pt x="0" y="58"/>
                    <a:pt x="13" y="75"/>
                    <a:pt x="35" y="75"/>
                  </a:cubicBezTo>
                  <a:lnTo>
                    <a:pt x="1945" y="75"/>
                  </a:lnTo>
                  <a:lnTo>
                    <a:pt x="1945" y="2020"/>
                  </a:lnTo>
                  <a:cubicBezTo>
                    <a:pt x="1945" y="2041"/>
                    <a:pt x="1961" y="2058"/>
                    <a:pt x="1982" y="2059"/>
                  </a:cubicBezTo>
                  <a:lnTo>
                    <a:pt x="1982" y="2059"/>
                  </a:lnTo>
                  <a:cubicBezTo>
                    <a:pt x="2003" y="2058"/>
                    <a:pt x="2019" y="2041"/>
                    <a:pt x="2019" y="2020"/>
                  </a:cubicBezTo>
                  <a:lnTo>
                    <a:pt x="2019" y="40"/>
                  </a:lnTo>
                  <a:cubicBezTo>
                    <a:pt x="2019" y="18"/>
                    <a:pt x="2002" y="1"/>
                    <a:pt x="1980" y="1"/>
                  </a:cubicBezTo>
                  <a:close/>
                  <a:moveTo>
                    <a:pt x="1982" y="2059"/>
                  </a:moveTo>
                  <a:cubicBezTo>
                    <a:pt x="1981" y="2059"/>
                    <a:pt x="1980" y="2059"/>
                    <a:pt x="1980" y="2059"/>
                  </a:cubicBezTo>
                  <a:lnTo>
                    <a:pt x="1984" y="2059"/>
                  </a:lnTo>
                  <a:cubicBezTo>
                    <a:pt x="1983" y="2059"/>
                    <a:pt x="1983" y="2059"/>
                    <a:pt x="1982" y="2059"/>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rot="5400000">
              <a:off x="7839434" y="4511422"/>
              <a:ext cx="84241" cy="83679"/>
            </a:xfrm>
            <a:custGeom>
              <a:avLst/>
              <a:gdLst/>
              <a:ahLst/>
              <a:cxnLst/>
              <a:rect l="l" t="t" r="r" b="b"/>
              <a:pathLst>
                <a:path w="1347" h="1338" extrusionOk="0">
                  <a:moveTo>
                    <a:pt x="1305" y="1"/>
                  </a:moveTo>
                  <a:cubicBezTo>
                    <a:pt x="1297" y="1"/>
                    <a:pt x="1288" y="5"/>
                    <a:pt x="1281" y="14"/>
                  </a:cubicBezTo>
                  <a:lnTo>
                    <a:pt x="14" y="1277"/>
                  </a:lnTo>
                  <a:cubicBezTo>
                    <a:pt x="1" y="1290"/>
                    <a:pt x="1" y="1316"/>
                    <a:pt x="14" y="1329"/>
                  </a:cubicBezTo>
                  <a:cubicBezTo>
                    <a:pt x="23" y="1333"/>
                    <a:pt x="31" y="1338"/>
                    <a:pt x="40" y="1338"/>
                  </a:cubicBezTo>
                  <a:cubicBezTo>
                    <a:pt x="49" y="1338"/>
                    <a:pt x="58" y="1333"/>
                    <a:pt x="66" y="1329"/>
                  </a:cubicBezTo>
                  <a:lnTo>
                    <a:pt x="1329" y="62"/>
                  </a:lnTo>
                  <a:cubicBezTo>
                    <a:pt x="1347" y="49"/>
                    <a:pt x="1347" y="27"/>
                    <a:pt x="1329" y="14"/>
                  </a:cubicBezTo>
                  <a:cubicBezTo>
                    <a:pt x="1323" y="5"/>
                    <a:pt x="1314" y="1"/>
                    <a:pt x="1305"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rot="5400000">
              <a:off x="7716855" y="4817685"/>
              <a:ext cx="128520" cy="126581"/>
            </a:xfrm>
            <a:custGeom>
              <a:avLst/>
              <a:gdLst/>
              <a:ahLst/>
              <a:cxnLst/>
              <a:rect l="l" t="t" r="r" b="b"/>
              <a:pathLst>
                <a:path w="2055" h="2024" extrusionOk="0">
                  <a:moveTo>
                    <a:pt x="36" y="0"/>
                  </a:moveTo>
                  <a:cubicBezTo>
                    <a:pt x="18" y="0"/>
                    <a:pt x="1" y="18"/>
                    <a:pt x="1" y="40"/>
                  </a:cubicBezTo>
                  <a:lnTo>
                    <a:pt x="1" y="1984"/>
                  </a:lnTo>
                  <a:cubicBezTo>
                    <a:pt x="1" y="2006"/>
                    <a:pt x="18" y="2024"/>
                    <a:pt x="36" y="2024"/>
                  </a:cubicBezTo>
                  <a:cubicBezTo>
                    <a:pt x="57" y="2024"/>
                    <a:pt x="75" y="2006"/>
                    <a:pt x="75" y="1984"/>
                  </a:cubicBezTo>
                  <a:lnTo>
                    <a:pt x="75" y="75"/>
                  </a:lnTo>
                  <a:lnTo>
                    <a:pt x="2020" y="75"/>
                  </a:lnTo>
                  <a:cubicBezTo>
                    <a:pt x="2037" y="75"/>
                    <a:pt x="2055" y="57"/>
                    <a:pt x="2055" y="40"/>
                  </a:cubicBezTo>
                  <a:cubicBezTo>
                    <a:pt x="2055" y="18"/>
                    <a:pt x="2037" y="0"/>
                    <a:pt x="202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rot="5400000">
              <a:off x="7758413" y="4819280"/>
              <a:ext cx="83991" cy="83741"/>
            </a:xfrm>
            <a:custGeom>
              <a:avLst/>
              <a:gdLst/>
              <a:ahLst/>
              <a:cxnLst/>
              <a:rect l="l" t="t" r="r" b="b"/>
              <a:pathLst>
                <a:path w="1343" h="1339" extrusionOk="0">
                  <a:moveTo>
                    <a:pt x="40" y="0"/>
                  </a:moveTo>
                  <a:cubicBezTo>
                    <a:pt x="30" y="0"/>
                    <a:pt x="21" y="4"/>
                    <a:pt x="14" y="10"/>
                  </a:cubicBezTo>
                  <a:cubicBezTo>
                    <a:pt x="1" y="23"/>
                    <a:pt x="1" y="49"/>
                    <a:pt x="14" y="63"/>
                  </a:cubicBezTo>
                  <a:lnTo>
                    <a:pt x="1277" y="1326"/>
                  </a:lnTo>
                  <a:cubicBezTo>
                    <a:pt x="1286" y="1334"/>
                    <a:pt x="1294" y="1339"/>
                    <a:pt x="1303" y="1339"/>
                  </a:cubicBezTo>
                  <a:cubicBezTo>
                    <a:pt x="1312" y="1339"/>
                    <a:pt x="1325" y="1334"/>
                    <a:pt x="1329" y="1326"/>
                  </a:cubicBezTo>
                  <a:cubicBezTo>
                    <a:pt x="1343" y="1312"/>
                    <a:pt x="1343" y="1291"/>
                    <a:pt x="1329" y="1277"/>
                  </a:cubicBezTo>
                  <a:lnTo>
                    <a:pt x="66" y="10"/>
                  </a:lnTo>
                  <a:cubicBezTo>
                    <a:pt x="60" y="4"/>
                    <a:pt x="50" y="0"/>
                    <a:pt x="4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rot="5400000">
              <a:off x="8419286" y="4284995"/>
              <a:ext cx="581872" cy="867555"/>
            </a:xfrm>
            <a:custGeom>
              <a:avLst/>
              <a:gdLst/>
              <a:ahLst/>
              <a:cxnLst/>
              <a:rect l="l" t="t" r="r" b="b"/>
              <a:pathLst>
                <a:path w="9304" h="13872" extrusionOk="0">
                  <a:moveTo>
                    <a:pt x="0" y="1"/>
                  </a:moveTo>
                  <a:lnTo>
                    <a:pt x="0" y="9217"/>
                  </a:lnTo>
                  <a:cubicBezTo>
                    <a:pt x="0" y="11787"/>
                    <a:pt x="2080" y="13871"/>
                    <a:pt x="4650" y="13871"/>
                  </a:cubicBezTo>
                  <a:cubicBezTo>
                    <a:pt x="7219" y="13871"/>
                    <a:pt x="9304" y="11787"/>
                    <a:pt x="9304" y="9217"/>
                  </a:cubicBezTo>
                  <a:lnTo>
                    <a:pt x="93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rot="5400000">
              <a:off x="8151952" y="4554451"/>
              <a:ext cx="209947" cy="328335"/>
            </a:xfrm>
            <a:custGeom>
              <a:avLst/>
              <a:gdLst/>
              <a:ahLst/>
              <a:cxnLst/>
              <a:rect l="l" t="t" r="r" b="b"/>
              <a:pathLst>
                <a:path w="3357" h="5250" extrusionOk="0">
                  <a:moveTo>
                    <a:pt x="1" y="1"/>
                  </a:moveTo>
                  <a:lnTo>
                    <a:pt x="1" y="5249"/>
                  </a:lnTo>
                  <a:lnTo>
                    <a:pt x="3357" y="5249"/>
                  </a:lnTo>
                  <a:lnTo>
                    <a:pt x="33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rot="5400000">
              <a:off x="8424847" y="4638787"/>
              <a:ext cx="159977" cy="159977"/>
            </a:xfrm>
            <a:custGeom>
              <a:avLst/>
              <a:gdLst/>
              <a:ahLst/>
              <a:cxnLst/>
              <a:rect l="l" t="t" r="r" b="b"/>
              <a:pathLst>
                <a:path w="2558" h="2558" extrusionOk="0">
                  <a:moveTo>
                    <a:pt x="1277" y="1"/>
                  </a:moveTo>
                  <a:cubicBezTo>
                    <a:pt x="1019" y="565"/>
                    <a:pt x="564" y="1019"/>
                    <a:pt x="1" y="1277"/>
                  </a:cubicBezTo>
                  <a:cubicBezTo>
                    <a:pt x="564" y="1539"/>
                    <a:pt x="1019" y="1989"/>
                    <a:pt x="1277" y="2557"/>
                  </a:cubicBezTo>
                  <a:cubicBezTo>
                    <a:pt x="1535" y="1989"/>
                    <a:pt x="1989" y="1539"/>
                    <a:pt x="2557" y="1277"/>
                  </a:cubicBezTo>
                  <a:cubicBezTo>
                    <a:pt x="1989" y="1019"/>
                    <a:pt x="1535" y="569"/>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rot="5400000">
              <a:off x="8630230" y="4638912"/>
              <a:ext cx="159977" cy="159727"/>
            </a:xfrm>
            <a:custGeom>
              <a:avLst/>
              <a:gdLst/>
              <a:ahLst/>
              <a:cxnLst/>
              <a:rect l="l" t="t" r="r" b="b"/>
              <a:pathLst>
                <a:path w="2558" h="2554" extrusionOk="0">
                  <a:moveTo>
                    <a:pt x="1277" y="1"/>
                  </a:moveTo>
                  <a:cubicBezTo>
                    <a:pt x="1019" y="565"/>
                    <a:pt x="564" y="1019"/>
                    <a:pt x="1" y="1277"/>
                  </a:cubicBezTo>
                  <a:cubicBezTo>
                    <a:pt x="564" y="1535"/>
                    <a:pt x="1019" y="1989"/>
                    <a:pt x="1277" y="2553"/>
                  </a:cubicBezTo>
                  <a:cubicBezTo>
                    <a:pt x="1535" y="1989"/>
                    <a:pt x="1989" y="1535"/>
                    <a:pt x="2557" y="1277"/>
                  </a:cubicBezTo>
                  <a:cubicBezTo>
                    <a:pt x="1989" y="1019"/>
                    <a:pt x="1535" y="565"/>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rot="5400000">
              <a:off x="8835614" y="4638787"/>
              <a:ext cx="159977" cy="159977"/>
            </a:xfrm>
            <a:custGeom>
              <a:avLst/>
              <a:gdLst/>
              <a:ahLst/>
              <a:cxnLst/>
              <a:rect l="l" t="t" r="r" b="b"/>
              <a:pathLst>
                <a:path w="2558" h="2558" extrusionOk="0">
                  <a:moveTo>
                    <a:pt x="1277" y="1"/>
                  </a:moveTo>
                  <a:cubicBezTo>
                    <a:pt x="1019" y="564"/>
                    <a:pt x="564" y="1019"/>
                    <a:pt x="1" y="1277"/>
                  </a:cubicBezTo>
                  <a:cubicBezTo>
                    <a:pt x="564" y="1535"/>
                    <a:pt x="1019" y="1989"/>
                    <a:pt x="1277" y="2557"/>
                  </a:cubicBezTo>
                  <a:cubicBezTo>
                    <a:pt x="1535" y="1989"/>
                    <a:pt x="1989" y="1539"/>
                    <a:pt x="2557" y="1277"/>
                  </a:cubicBezTo>
                  <a:cubicBezTo>
                    <a:pt x="1989" y="1019"/>
                    <a:pt x="1535" y="564"/>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rot="5400000">
              <a:off x="8022960" y="4683753"/>
              <a:ext cx="209947" cy="69732"/>
            </a:xfrm>
            <a:custGeom>
              <a:avLst/>
              <a:gdLst/>
              <a:ahLst/>
              <a:cxnLst/>
              <a:rect l="l" t="t" r="r" b="b"/>
              <a:pathLst>
                <a:path w="3357" h="1115" extrusionOk="0">
                  <a:moveTo>
                    <a:pt x="1" y="0"/>
                  </a:moveTo>
                  <a:lnTo>
                    <a:pt x="1" y="1115"/>
                  </a:lnTo>
                  <a:lnTo>
                    <a:pt x="3357" y="1115"/>
                  </a:lnTo>
                  <a:lnTo>
                    <a:pt x="3357"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28"/>
          <p:cNvGrpSpPr/>
          <p:nvPr/>
        </p:nvGrpSpPr>
        <p:grpSpPr>
          <a:xfrm>
            <a:off x="7420875" y="4450989"/>
            <a:ext cx="456004" cy="436266"/>
            <a:chOff x="6102675" y="237964"/>
            <a:chExt cx="456004" cy="436266"/>
          </a:xfrm>
        </p:grpSpPr>
        <p:sp>
          <p:nvSpPr>
            <p:cNvPr id="785" name="Google Shape;785;p28"/>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28"/>
          <p:cNvGrpSpPr/>
          <p:nvPr/>
        </p:nvGrpSpPr>
        <p:grpSpPr>
          <a:xfrm rot="5400000">
            <a:off x="7647382" y="-76"/>
            <a:ext cx="1506965" cy="1507044"/>
            <a:chOff x="2544850" y="1267750"/>
            <a:chExt cx="474500" cy="474525"/>
          </a:xfrm>
        </p:grpSpPr>
        <p:sp>
          <p:nvSpPr>
            <p:cNvPr id="790" name="Google Shape;790;p28"/>
            <p:cNvSpPr/>
            <p:nvPr/>
          </p:nvSpPr>
          <p:spPr>
            <a:xfrm>
              <a:off x="2544850" y="1267750"/>
              <a:ext cx="474500" cy="474525"/>
            </a:xfrm>
            <a:custGeom>
              <a:avLst/>
              <a:gdLst/>
              <a:ahLst/>
              <a:cxnLst/>
              <a:rect l="l" t="t" r="r" b="b"/>
              <a:pathLst>
                <a:path w="18980" h="18981" extrusionOk="0">
                  <a:moveTo>
                    <a:pt x="1" y="1"/>
                  </a:moveTo>
                  <a:cubicBezTo>
                    <a:pt x="1" y="10485"/>
                    <a:pt x="8496" y="18980"/>
                    <a:pt x="18980" y="18980"/>
                  </a:cubicBezTo>
                  <a:lnTo>
                    <a:pt x="18980" y="1"/>
                  </a:ln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2555675" y="1343025"/>
              <a:ext cx="142050" cy="46800"/>
            </a:xfrm>
            <a:custGeom>
              <a:avLst/>
              <a:gdLst/>
              <a:ahLst/>
              <a:cxnLst/>
              <a:rect l="l" t="t" r="r" b="b"/>
              <a:pathLst>
                <a:path w="5682" h="1872" extrusionOk="0">
                  <a:moveTo>
                    <a:pt x="5524" y="1"/>
                  </a:moveTo>
                  <a:lnTo>
                    <a:pt x="0" y="1041"/>
                  </a:lnTo>
                  <a:cubicBezTo>
                    <a:pt x="61" y="1321"/>
                    <a:pt x="127" y="1596"/>
                    <a:pt x="201" y="1871"/>
                  </a:cubicBezTo>
                  <a:lnTo>
                    <a:pt x="5681" y="840"/>
                  </a:lnTo>
                  <a:lnTo>
                    <a:pt x="5524"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2676400" y="1497525"/>
              <a:ext cx="113200" cy="113300"/>
            </a:xfrm>
            <a:custGeom>
              <a:avLst/>
              <a:gdLst/>
              <a:ahLst/>
              <a:cxnLst/>
              <a:rect l="l" t="t" r="r" b="b"/>
              <a:pathLst>
                <a:path w="4528" h="4532" extrusionOk="0">
                  <a:moveTo>
                    <a:pt x="3924" y="0"/>
                  </a:moveTo>
                  <a:lnTo>
                    <a:pt x="0" y="3929"/>
                  </a:lnTo>
                  <a:cubicBezTo>
                    <a:pt x="192" y="4134"/>
                    <a:pt x="398" y="4335"/>
                    <a:pt x="603" y="4532"/>
                  </a:cubicBezTo>
                  <a:lnTo>
                    <a:pt x="4527" y="603"/>
                  </a:lnTo>
                  <a:lnTo>
                    <a:pt x="392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2603200" y="1422125"/>
              <a:ext cx="138000" cy="92350"/>
            </a:xfrm>
            <a:custGeom>
              <a:avLst/>
              <a:gdLst/>
              <a:ahLst/>
              <a:cxnLst/>
              <a:rect l="l" t="t" r="r" b="b"/>
              <a:pathLst>
                <a:path w="5520" h="3694" extrusionOk="0">
                  <a:moveTo>
                    <a:pt x="5091" y="1"/>
                  </a:moveTo>
                  <a:lnTo>
                    <a:pt x="0" y="2955"/>
                  </a:lnTo>
                  <a:cubicBezTo>
                    <a:pt x="140" y="3204"/>
                    <a:pt x="280" y="3453"/>
                    <a:pt x="428" y="3693"/>
                  </a:cubicBezTo>
                  <a:lnTo>
                    <a:pt x="5520" y="739"/>
                  </a:lnTo>
                  <a:lnTo>
                    <a:pt x="5091"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2772650" y="1545925"/>
              <a:ext cx="92450" cy="138000"/>
            </a:xfrm>
            <a:custGeom>
              <a:avLst/>
              <a:gdLst/>
              <a:ahLst/>
              <a:cxnLst/>
              <a:rect l="l" t="t" r="r" b="b"/>
              <a:pathLst>
                <a:path w="3698" h="5520" extrusionOk="0">
                  <a:moveTo>
                    <a:pt x="2959" y="0"/>
                  </a:moveTo>
                  <a:lnTo>
                    <a:pt x="0" y="5091"/>
                  </a:lnTo>
                  <a:cubicBezTo>
                    <a:pt x="245" y="5240"/>
                    <a:pt x="490" y="5380"/>
                    <a:pt x="739" y="5519"/>
                  </a:cubicBezTo>
                  <a:lnTo>
                    <a:pt x="3697" y="428"/>
                  </a:lnTo>
                  <a:lnTo>
                    <a:pt x="295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2897300" y="1589400"/>
              <a:ext cx="46775" cy="142050"/>
            </a:xfrm>
            <a:custGeom>
              <a:avLst/>
              <a:gdLst/>
              <a:ahLst/>
              <a:cxnLst/>
              <a:rect l="l" t="t" r="r" b="b"/>
              <a:pathLst>
                <a:path w="1871" h="5682" extrusionOk="0">
                  <a:moveTo>
                    <a:pt x="1032" y="0"/>
                  </a:moveTo>
                  <a:lnTo>
                    <a:pt x="0" y="5480"/>
                  </a:lnTo>
                  <a:cubicBezTo>
                    <a:pt x="276" y="5555"/>
                    <a:pt x="551" y="5620"/>
                    <a:pt x="831" y="5681"/>
                  </a:cubicBezTo>
                  <a:lnTo>
                    <a:pt x="1871" y="158"/>
                  </a:lnTo>
                  <a:lnTo>
                    <a:pt x="103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632700" y="1267750"/>
              <a:ext cx="386650" cy="386675"/>
            </a:xfrm>
            <a:custGeom>
              <a:avLst/>
              <a:gdLst/>
              <a:ahLst/>
              <a:cxnLst/>
              <a:rect l="l" t="t" r="r" b="b"/>
              <a:pathLst>
                <a:path w="15466" h="15467" extrusionOk="0">
                  <a:moveTo>
                    <a:pt x="0" y="1"/>
                  </a:moveTo>
                  <a:cubicBezTo>
                    <a:pt x="1355" y="7889"/>
                    <a:pt x="7578" y="14112"/>
                    <a:pt x="15466" y="15467"/>
                  </a:cubicBezTo>
                  <a:lnTo>
                    <a:pt x="15466"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2963600" y="1299950"/>
              <a:ext cx="23750" cy="23325"/>
            </a:xfrm>
            <a:custGeom>
              <a:avLst/>
              <a:gdLst/>
              <a:ahLst/>
              <a:cxnLst/>
              <a:rect l="l" t="t" r="r" b="b"/>
              <a:pathLst>
                <a:path w="950" h="933" extrusionOk="0">
                  <a:moveTo>
                    <a:pt x="866" y="1"/>
                  </a:moveTo>
                  <a:cubicBezTo>
                    <a:pt x="848" y="1"/>
                    <a:pt x="829" y="9"/>
                    <a:pt x="814" y="24"/>
                  </a:cubicBezTo>
                  <a:lnTo>
                    <a:pt x="32" y="806"/>
                  </a:lnTo>
                  <a:cubicBezTo>
                    <a:pt x="1" y="837"/>
                    <a:pt x="1" y="885"/>
                    <a:pt x="32" y="911"/>
                  </a:cubicBezTo>
                  <a:cubicBezTo>
                    <a:pt x="45" y="928"/>
                    <a:pt x="67" y="933"/>
                    <a:pt x="84" y="933"/>
                  </a:cubicBezTo>
                  <a:cubicBezTo>
                    <a:pt x="101" y="933"/>
                    <a:pt x="123" y="928"/>
                    <a:pt x="136" y="911"/>
                  </a:cubicBezTo>
                  <a:lnTo>
                    <a:pt x="919" y="129"/>
                  </a:lnTo>
                  <a:cubicBezTo>
                    <a:pt x="949" y="98"/>
                    <a:pt x="949" y="54"/>
                    <a:pt x="919" y="24"/>
                  </a:cubicBezTo>
                  <a:cubicBezTo>
                    <a:pt x="903" y="9"/>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2891275" y="1308125"/>
              <a:ext cx="23750" cy="23350"/>
            </a:xfrm>
            <a:custGeom>
              <a:avLst/>
              <a:gdLst/>
              <a:ahLst/>
              <a:cxnLst/>
              <a:rect l="l" t="t" r="r" b="b"/>
              <a:pathLst>
                <a:path w="950" h="934" extrusionOk="0">
                  <a:moveTo>
                    <a:pt x="868" y="1"/>
                  </a:moveTo>
                  <a:cubicBezTo>
                    <a:pt x="849" y="1"/>
                    <a:pt x="829" y="7"/>
                    <a:pt x="814" y="20"/>
                  </a:cubicBezTo>
                  <a:lnTo>
                    <a:pt x="32" y="802"/>
                  </a:lnTo>
                  <a:cubicBezTo>
                    <a:pt x="1" y="833"/>
                    <a:pt x="1" y="881"/>
                    <a:pt x="32" y="912"/>
                  </a:cubicBezTo>
                  <a:cubicBezTo>
                    <a:pt x="49" y="925"/>
                    <a:pt x="67" y="934"/>
                    <a:pt x="84" y="934"/>
                  </a:cubicBezTo>
                  <a:cubicBezTo>
                    <a:pt x="106" y="934"/>
                    <a:pt x="123" y="925"/>
                    <a:pt x="141" y="912"/>
                  </a:cubicBezTo>
                  <a:lnTo>
                    <a:pt x="923" y="129"/>
                  </a:lnTo>
                  <a:cubicBezTo>
                    <a:pt x="949" y="99"/>
                    <a:pt x="949" y="51"/>
                    <a:pt x="923" y="20"/>
                  </a:cubicBezTo>
                  <a:cubicBezTo>
                    <a:pt x="908" y="7"/>
                    <a:pt x="888" y="1"/>
                    <a:pt x="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2820275" y="1313250"/>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2746100" y="1323675"/>
              <a:ext cx="23725" cy="23325"/>
            </a:xfrm>
            <a:custGeom>
              <a:avLst/>
              <a:gdLst/>
              <a:ahLst/>
              <a:cxnLst/>
              <a:rect l="l" t="t" r="r" b="b"/>
              <a:pathLst>
                <a:path w="949" h="933" extrusionOk="0">
                  <a:moveTo>
                    <a:pt x="864" y="0"/>
                  </a:moveTo>
                  <a:cubicBezTo>
                    <a:pt x="845" y="0"/>
                    <a:pt x="826" y="8"/>
                    <a:pt x="813" y="23"/>
                  </a:cubicBezTo>
                  <a:lnTo>
                    <a:pt x="31" y="805"/>
                  </a:lnTo>
                  <a:cubicBezTo>
                    <a:pt x="0" y="836"/>
                    <a:pt x="0" y="884"/>
                    <a:pt x="31" y="910"/>
                  </a:cubicBezTo>
                  <a:cubicBezTo>
                    <a:pt x="44" y="923"/>
                    <a:pt x="61" y="932"/>
                    <a:pt x="83" y="932"/>
                  </a:cubicBezTo>
                  <a:cubicBezTo>
                    <a:pt x="101" y="932"/>
                    <a:pt x="123" y="928"/>
                    <a:pt x="136" y="910"/>
                  </a:cubicBezTo>
                  <a:lnTo>
                    <a:pt x="918" y="128"/>
                  </a:lnTo>
                  <a:cubicBezTo>
                    <a:pt x="948" y="97"/>
                    <a:pt x="948" y="49"/>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2782250" y="1351300"/>
              <a:ext cx="23725" cy="23325"/>
            </a:xfrm>
            <a:custGeom>
              <a:avLst/>
              <a:gdLst/>
              <a:ahLst/>
              <a:cxnLst/>
              <a:rect l="l" t="t" r="r" b="b"/>
              <a:pathLst>
                <a:path w="949" h="933" extrusionOk="0">
                  <a:moveTo>
                    <a:pt x="864" y="1"/>
                  </a:moveTo>
                  <a:cubicBezTo>
                    <a:pt x="845" y="1"/>
                    <a:pt x="827" y="8"/>
                    <a:pt x="813" y="24"/>
                  </a:cubicBezTo>
                  <a:lnTo>
                    <a:pt x="31" y="806"/>
                  </a:lnTo>
                  <a:cubicBezTo>
                    <a:pt x="1" y="837"/>
                    <a:pt x="1" y="885"/>
                    <a:pt x="31" y="911"/>
                  </a:cubicBezTo>
                  <a:cubicBezTo>
                    <a:pt x="44" y="928"/>
                    <a:pt x="62" y="933"/>
                    <a:pt x="84" y="933"/>
                  </a:cubicBezTo>
                  <a:cubicBezTo>
                    <a:pt x="101" y="933"/>
                    <a:pt x="123"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744125" y="1389400"/>
              <a:ext cx="23725" cy="23350"/>
            </a:xfrm>
            <a:custGeom>
              <a:avLst/>
              <a:gdLst/>
              <a:ahLst/>
              <a:cxnLst/>
              <a:rect l="l" t="t" r="r" b="b"/>
              <a:pathLst>
                <a:path w="949" h="934" extrusionOk="0">
                  <a:moveTo>
                    <a:pt x="867" y="1"/>
                  </a:moveTo>
                  <a:cubicBezTo>
                    <a:pt x="848" y="1"/>
                    <a:pt x="829" y="7"/>
                    <a:pt x="813" y="21"/>
                  </a:cubicBezTo>
                  <a:lnTo>
                    <a:pt x="31" y="807"/>
                  </a:lnTo>
                  <a:cubicBezTo>
                    <a:pt x="1" y="833"/>
                    <a:pt x="1" y="881"/>
                    <a:pt x="31" y="912"/>
                  </a:cubicBezTo>
                  <a:cubicBezTo>
                    <a:pt x="49" y="925"/>
                    <a:pt x="66" y="934"/>
                    <a:pt x="84" y="934"/>
                  </a:cubicBezTo>
                  <a:cubicBezTo>
                    <a:pt x="105" y="934"/>
                    <a:pt x="123" y="925"/>
                    <a:pt x="136" y="912"/>
                  </a:cubicBezTo>
                  <a:lnTo>
                    <a:pt x="918" y="130"/>
                  </a:lnTo>
                  <a:cubicBezTo>
                    <a:pt x="949" y="99"/>
                    <a:pt x="949" y="51"/>
                    <a:pt x="918" y="21"/>
                  </a:cubicBezTo>
                  <a:cubicBezTo>
                    <a:pt x="905" y="7"/>
                    <a:pt x="887"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2853275" y="1346175"/>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2815150" y="1384275"/>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777125" y="1422325"/>
              <a:ext cx="23725" cy="23325"/>
            </a:xfrm>
            <a:custGeom>
              <a:avLst/>
              <a:gdLst/>
              <a:ahLst/>
              <a:cxnLst/>
              <a:rect l="l" t="t" r="r" b="b"/>
              <a:pathLst>
                <a:path w="949" h="933" extrusionOk="0">
                  <a:moveTo>
                    <a:pt x="864" y="0"/>
                  </a:moveTo>
                  <a:cubicBezTo>
                    <a:pt x="845" y="0"/>
                    <a:pt x="826" y="8"/>
                    <a:pt x="813" y="23"/>
                  </a:cubicBezTo>
                  <a:lnTo>
                    <a:pt x="31" y="806"/>
                  </a:lnTo>
                  <a:cubicBezTo>
                    <a:pt x="0" y="836"/>
                    <a:pt x="0" y="884"/>
                    <a:pt x="31" y="910"/>
                  </a:cubicBezTo>
                  <a:cubicBezTo>
                    <a:pt x="44" y="928"/>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2955525" y="1372275"/>
              <a:ext cx="23725" cy="23325"/>
            </a:xfrm>
            <a:custGeom>
              <a:avLst/>
              <a:gdLst/>
              <a:ahLst/>
              <a:cxnLst/>
              <a:rect l="l" t="t" r="r" b="b"/>
              <a:pathLst>
                <a:path w="949" h="933" extrusionOk="0">
                  <a:moveTo>
                    <a:pt x="864" y="1"/>
                  </a:moveTo>
                  <a:cubicBezTo>
                    <a:pt x="845" y="1"/>
                    <a:pt x="827" y="8"/>
                    <a:pt x="813" y="24"/>
                  </a:cubicBezTo>
                  <a:lnTo>
                    <a:pt x="31" y="806"/>
                  </a:lnTo>
                  <a:cubicBezTo>
                    <a:pt x="1" y="837"/>
                    <a:pt x="1" y="880"/>
                    <a:pt x="31" y="911"/>
                  </a:cubicBezTo>
                  <a:cubicBezTo>
                    <a:pt x="44" y="924"/>
                    <a:pt x="62" y="933"/>
                    <a:pt x="84" y="933"/>
                  </a:cubicBezTo>
                  <a:cubicBezTo>
                    <a:pt x="101" y="933"/>
                    <a:pt x="123" y="924"/>
                    <a:pt x="136" y="911"/>
                  </a:cubicBezTo>
                  <a:lnTo>
                    <a:pt x="918" y="129"/>
                  </a:lnTo>
                  <a:cubicBezTo>
                    <a:pt x="949" y="98"/>
                    <a:pt x="949" y="50"/>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2950400" y="1443300"/>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4"/>
                    <a:pt x="136" y="910"/>
                  </a:cubicBezTo>
                  <a:lnTo>
                    <a:pt x="918" y="128"/>
                  </a:lnTo>
                  <a:cubicBezTo>
                    <a:pt x="948" y="98"/>
                    <a:pt x="948" y="50"/>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939900" y="1517550"/>
              <a:ext cx="23725" cy="23350"/>
            </a:xfrm>
            <a:custGeom>
              <a:avLst/>
              <a:gdLst/>
              <a:ahLst/>
              <a:cxnLst/>
              <a:rect l="l" t="t" r="r" b="b"/>
              <a:pathLst>
                <a:path w="949" h="934" extrusionOk="0">
                  <a:moveTo>
                    <a:pt x="866" y="1"/>
                  </a:moveTo>
                  <a:cubicBezTo>
                    <a:pt x="847" y="1"/>
                    <a:pt x="829" y="8"/>
                    <a:pt x="813" y="21"/>
                  </a:cubicBezTo>
                  <a:lnTo>
                    <a:pt x="31" y="803"/>
                  </a:lnTo>
                  <a:cubicBezTo>
                    <a:pt x="1" y="833"/>
                    <a:pt x="1" y="882"/>
                    <a:pt x="31" y="912"/>
                  </a:cubicBezTo>
                  <a:cubicBezTo>
                    <a:pt x="44" y="925"/>
                    <a:pt x="66" y="934"/>
                    <a:pt x="84" y="934"/>
                  </a:cubicBezTo>
                  <a:cubicBezTo>
                    <a:pt x="106" y="934"/>
                    <a:pt x="123" y="925"/>
                    <a:pt x="136" y="912"/>
                  </a:cubicBezTo>
                  <a:lnTo>
                    <a:pt x="918" y="130"/>
                  </a:lnTo>
                  <a:cubicBezTo>
                    <a:pt x="949" y="99"/>
                    <a:pt x="949" y="51"/>
                    <a:pt x="918" y="21"/>
                  </a:cubicBezTo>
                  <a:cubicBezTo>
                    <a:pt x="903" y="8"/>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2912275" y="1481400"/>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2874250" y="1519450"/>
              <a:ext cx="23725" cy="23325"/>
            </a:xfrm>
            <a:custGeom>
              <a:avLst/>
              <a:gdLst/>
              <a:ahLst/>
              <a:cxnLst/>
              <a:rect l="l" t="t" r="r" b="b"/>
              <a:pathLst>
                <a:path w="949" h="933" extrusionOk="0">
                  <a:moveTo>
                    <a:pt x="863" y="0"/>
                  </a:moveTo>
                  <a:cubicBezTo>
                    <a:pt x="844" y="0"/>
                    <a:pt x="824" y="8"/>
                    <a:pt x="809" y="23"/>
                  </a:cubicBezTo>
                  <a:lnTo>
                    <a:pt x="26" y="806"/>
                  </a:lnTo>
                  <a:cubicBezTo>
                    <a:pt x="0" y="836"/>
                    <a:pt x="0" y="884"/>
                    <a:pt x="26" y="910"/>
                  </a:cubicBezTo>
                  <a:cubicBezTo>
                    <a:pt x="44" y="924"/>
                    <a:pt x="61" y="932"/>
                    <a:pt x="83" y="932"/>
                  </a:cubicBezTo>
                  <a:cubicBezTo>
                    <a:pt x="101" y="932"/>
                    <a:pt x="118" y="928"/>
                    <a:pt x="136" y="910"/>
                  </a:cubicBezTo>
                  <a:lnTo>
                    <a:pt x="918" y="128"/>
                  </a:lnTo>
                  <a:cubicBezTo>
                    <a:pt x="949" y="98"/>
                    <a:pt x="949" y="50"/>
                    <a:pt x="918" y="23"/>
                  </a:cubicBezTo>
                  <a:cubicBezTo>
                    <a:pt x="903" y="8"/>
                    <a:pt x="883" y="0"/>
                    <a:pt x="8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917400" y="1410375"/>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2879375" y="1448425"/>
              <a:ext cx="23725" cy="23325"/>
            </a:xfrm>
            <a:custGeom>
              <a:avLst/>
              <a:gdLst/>
              <a:ahLst/>
              <a:cxnLst/>
              <a:rect l="l" t="t" r="r" b="b"/>
              <a:pathLst>
                <a:path w="949" h="933" extrusionOk="0">
                  <a:moveTo>
                    <a:pt x="864" y="1"/>
                  </a:moveTo>
                  <a:cubicBezTo>
                    <a:pt x="845" y="1"/>
                    <a:pt x="827" y="8"/>
                    <a:pt x="813" y="24"/>
                  </a:cubicBezTo>
                  <a:lnTo>
                    <a:pt x="27" y="806"/>
                  </a:lnTo>
                  <a:cubicBezTo>
                    <a:pt x="1" y="837"/>
                    <a:pt x="1" y="880"/>
                    <a:pt x="27" y="911"/>
                  </a:cubicBezTo>
                  <a:cubicBezTo>
                    <a:pt x="44" y="924"/>
                    <a:pt x="62" y="933"/>
                    <a:pt x="84" y="933"/>
                  </a:cubicBezTo>
                  <a:cubicBezTo>
                    <a:pt x="101" y="933"/>
                    <a:pt x="119"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2841250" y="1486525"/>
              <a:ext cx="23725" cy="23350"/>
            </a:xfrm>
            <a:custGeom>
              <a:avLst/>
              <a:gdLst/>
              <a:ahLst/>
              <a:cxnLst/>
              <a:rect l="l" t="t" r="r" b="b"/>
              <a:pathLst>
                <a:path w="949" h="934" extrusionOk="0">
                  <a:moveTo>
                    <a:pt x="866" y="1"/>
                  </a:moveTo>
                  <a:cubicBezTo>
                    <a:pt x="847" y="1"/>
                    <a:pt x="829" y="7"/>
                    <a:pt x="813" y="21"/>
                  </a:cubicBezTo>
                  <a:lnTo>
                    <a:pt x="31" y="803"/>
                  </a:lnTo>
                  <a:cubicBezTo>
                    <a:pt x="0" y="833"/>
                    <a:pt x="0" y="881"/>
                    <a:pt x="31" y="912"/>
                  </a:cubicBezTo>
                  <a:cubicBezTo>
                    <a:pt x="44" y="925"/>
                    <a:pt x="66" y="934"/>
                    <a:pt x="84" y="934"/>
                  </a:cubicBezTo>
                  <a:cubicBezTo>
                    <a:pt x="101" y="934"/>
                    <a:pt x="123" y="925"/>
                    <a:pt x="136" y="912"/>
                  </a:cubicBezTo>
                  <a:lnTo>
                    <a:pt x="918" y="130"/>
                  </a:lnTo>
                  <a:cubicBezTo>
                    <a:pt x="949" y="99"/>
                    <a:pt x="949" y="51"/>
                    <a:pt x="918" y="21"/>
                  </a:cubicBezTo>
                  <a:cubicBezTo>
                    <a:pt x="903" y="7"/>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923400" y="1340175"/>
              <a:ext cx="23750" cy="23300"/>
            </a:xfrm>
            <a:custGeom>
              <a:avLst/>
              <a:gdLst/>
              <a:ahLst/>
              <a:cxnLst/>
              <a:rect l="l" t="t" r="r" b="b"/>
              <a:pathLst>
                <a:path w="950" h="932" extrusionOk="0">
                  <a:moveTo>
                    <a:pt x="866" y="0"/>
                  </a:moveTo>
                  <a:cubicBezTo>
                    <a:pt x="847" y="0"/>
                    <a:pt x="829" y="8"/>
                    <a:pt x="814" y="23"/>
                  </a:cubicBezTo>
                  <a:lnTo>
                    <a:pt x="31" y="805"/>
                  </a:lnTo>
                  <a:cubicBezTo>
                    <a:pt x="1" y="836"/>
                    <a:pt x="1" y="884"/>
                    <a:pt x="31" y="910"/>
                  </a:cubicBezTo>
                  <a:cubicBezTo>
                    <a:pt x="44" y="928"/>
                    <a:pt x="66" y="932"/>
                    <a:pt x="84" y="932"/>
                  </a:cubicBezTo>
                  <a:cubicBezTo>
                    <a:pt x="101" y="932"/>
                    <a:pt x="123" y="928"/>
                    <a:pt x="136" y="910"/>
                  </a:cubicBezTo>
                  <a:lnTo>
                    <a:pt x="919" y="128"/>
                  </a:lnTo>
                  <a:cubicBezTo>
                    <a:pt x="949" y="102"/>
                    <a:pt x="949" y="54"/>
                    <a:pt x="919" y="23"/>
                  </a:cubicBezTo>
                  <a:cubicBezTo>
                    <a:pt x="903" y="8"/>
                    <a:pt x="885"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2883200" y="1380375"/>
              <a:ext cx="23725" cy="23325"/>
            </a:xfrm>
            <a:custGeom>
              <a:avLst/>
              <a:gdLst/>
              <a:ahLst/>
              <a:cxnLst/>
              <a:rect l="l" t="t" r="r" b="b"/>
              <a:pathLst>
                <a:path w="949" h="933" extrusionOk="0">
                  <a:moveTo>
                    <a:pt x="866" y="0"/>
                  </a:moveTo>
                  <a:cubicBezTo>
                    <a:pt x="847" y="0"/>
                    <a:pt x="829" y="8"/>
                    <a:pt x="813" y="23"/>
                  </a:cubicBezTo>
                  <a:lnTo>
                    <a:pt x="31" y="805"/>
                  </a:lnTo>
                  <a:cubicBezTo>
                    <a:pt x="1" y="836"/>
                    <a:pt x="1" y="884"/>
                    <a:pt x="31" y="910"/>
                  </a:cubicBezTo>
                  <a:cubicBezTo>
                    <a:pt x="44" y="928"/>
                    <a:pt x="66" y="932"/>
                    <a:pt x="84" y="932"/>
                  </a:cubicBezTo>
                  <a:cubicBezTo>
                    <a:pt x="101" y="932"/>
                    <a:pt x="123" y="928"/>
                    <a:pt x="136" y="910"/>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2843000" y="1420575"/>
              <a:ext cx="23725" cy="23325"/>
            </a:xfrm>
            <a:custGeom>
              <a:avLst/>
              <a:gdLst/>
              <a:ahLst/>
              <a:cxnLst/>
              <a:rect l="l" t="t" r="r" b="b"/>
              <a:pathLst>
                <a:path w="949" h="933" extrusionOk="0">
                  <a:moveTo>
                    <a:pt x="866" y="0"/>
                  </a:moveTo>
                  <a:cubicBezTo>
                    <a:pt x="847" y="0"/>
                    <a:pt x="829" y="8"/>
                    <a:pt x="813" y="23"/>
                  </a:cubicBezTo>
                  <a:lnTo>
                    <a:pt x="31" y="806"/>
                  </a:lnTo>
                  <a:cubicBezTo>
                    <a:pt x="0" y="836"/>
                    <a:pt x="0" y="884"/>
                    <a:pt x="31" y="911"/>
                  </a:cubicBezTo>
                  <a:cubicBezTo>
                    <a:pt x="44" y="928"/>
                    <a:pt x="62" y="932"/>
                    <a:pt x="83" y="932"/>
                  </a:cubicBezTo>
                  <a:cubicBezTo>
                    <a:pt x="101" y="932"/>
                    <a:pt x="123" y="928"/>
                    <a:pt x="136" y="911"/>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802800" y="1460775"/>
              <a:ext cx="23725" cy="23325"/>
            </a:xfrm>
            <a:custGeom>
              <a:avLst/>
              <a:gdLst/>
              <a:ahLst/>
              <a:cxnLst/>
              <a:rect l="l" t="t" r="r" b="b"/>
              <a:pathLst>
                <a:path w="949" h="933" extrusionOk="0">
                  <a:moveTo>
                    <a:pt x="866" y="1"/>
                  </a:moveTo>
                  <a:cubicBezTo>
                    <a:pt x="847" y="1"/>
                    <a:pt x="828" y="8"/>
                    <a:pt x="813" y="24"/>
                  </a:cubicBezTo>
                  <a:lnTo>
                    <a:pt x="31" y="806"/>
                  </a:lnTo>
                  <a:cubicBezTo>
                    <a:pt x="0" y="836"/>
                    <a:pt x="0" y="884"/>
                    <a:pt x="31" y="911"/>
                  </a:cubicBezTo>
                  <a:cubicBezTo>
                    <a:pt x="44" y="928"/>
                    <a:pt x="66" y="933"/>
                    <a:pt x="83" y="933"/>
                  </a:cubicBezTo>
                  <a:cubicBezTo>
                    <a:pt x="101" y="933"/>
                    <a:pt x="123" y="928"/>
                    <a:pt x="136" y="911"/>
                  </a:cubicBezTo>
                  <a:lnTo>
                    <a:pt x="918" y="128"/>
                  </a:lnTo>
                  <a:cubicBezTo>
                    <a:pt x="949" y="98"/>
                    <a:pt x="949" y="54"/>
                    <a:pt x="918" y="24"/>
                  </a:cubicBezTo>
                  <a:cubicBezTo>
                    <a:pt x="903" y="8"/>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8"/>
          <p:cNvGrpSpPr/>
          <p:nvPr/>
        </p:nvGrpSpPr>
        <p:grpSpPr>
          <a:xfrm>
            <a:off x="7831600" y="1798707"/>
            <a:ext cx="1618067" cy="923367"/>
            <a:chOff x="2857445" y="1221250"/>
            <a:chExt cx="1027605" cy="586414"/>
          </a:xfrm>
        </p:grpSpPr>
        <p:sp>
          <p:nvSpPr>
            <p:cNvPr id="819" name="Google Shape;819;p28"/>
            <p:cNvSpPr/>
            <p:nvPr/>
          </p:nvSpPr>
          <p:spPr>
            <a:xfrm flipH="1">
              <a:off x="2857445" y="1221250"/>
              <a:ext cx="1027605" cy="586414"/>
            </a:xfrm>
            <a:custGeom>
              <a:avLst/>
              <a:gdLst/>
              <a:ahLst/>
              <a:cxnLst/>
              <a:rect l="l" t="t" r="r" b="b"/>
              <a:pathLst>
                <a:path w="28092" h="16031" extrusionOk="0">
                  <a:moveTo>
                    <a:pt x="0" y="1"/>
                  </a:moveTo>
                  <a:lnTo>
                    <a:pt x="0" y="302"/>
                  </a:lnTo>
                  <a:lnTo>
                    <a:pt x="20081" y="302"/>
                  </a:lnTo>
                  <a:cubicBezTo>
                    <a:pt x="24333" y="302"/>
                    <a:pt x="27794" y="3763"/>
                    <a:pt x="27794" y="8015"/>
                  </a:cubicBezTo>
                  <a:cubicBezTo>
                    <a:pt x="27794" y="12268"/>
                    <a:pt x="24333" y="15729"/>
                    <a:pt x="20081" y="15729"/>
                  </a:cubicBezTo>
                  <a:lnTo>
                    <a:pt x="0" y="15729"/>
                  </a:lnTo>
                  <a:lnTo>
                    <a:pt x="0" y="16030"/>
                  </a:lnTo>
                  <a:lnTo>
                    <a:pt x="20081" y="16030"/>
                  </a:lnTo>
                  <a:cubicBezTo>
                    <a:pt x="24499" y="16030"/>
                    <a:pt x="28091" y="12434"/>
                    <a:pt x="28091" y="8015"/>
                  </a:cubicBezTo>
                  <a:cubicBezTo>
                    <a:pt x="28091" y="3597"/>
                    <a:pt x="24499" y="1"/>
                    <a:pt x="20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flipH="1">
              <a:off x="2913412" y="1267305"/>
              <a:ext cx="971638" cy="494306"/>
            </a:xfrm>
            <a:custGeom>
              <a:avLst/>
              <a:gdLst/>
              <a:ahLst/>
              <a:cxnLst/>
              <a:rect l="l" t="t" r="r" b="b"/>
              <a:pathLst>
                <a:path w="26562" h="13513" extrusionOk="0">
                  <a:moveTo>
                    <a:pt x="0" y="0"/>
                  </a:moveTo>
                  <a:lnTo>
                    <a:pt x="0" y="302"/>
                  </a:lnTo>
                  <a:lnTo>
                    <a:pt x="19805" y="302"/>
                  </a:lnTo>
                  <a:cubicBezTo>
                    <a:pt x="23367" y="302"/>
                    <a:pt x="26260" y="3195"/>
                    <a:pt x="26260" y="6756"/>
                  </a:cubicBezTo>
                  <a:cubicBezTo>
                    <a:pt x="26260" y="10318"/>
                    <a:pt x="23367" y="13211"/>
                    <a:pt x="19805" y="13211"/>
                  </a:cubicBezTo>
                  <a:lnTo>
                    <a:pt x="0" y="13211"/>
                  </a:lnTo>
                  <a:lnTo>
                    <a:pt x="0" y="13513"/>
                  </a:lnTo>
                  <a:lnTo>
                    <a:pt x="19805" y="13513"/>
                  </a:lnTo>
                  <a:cubicBezTo>
                    <a:pt x="23529" y="13513"/>
                    <a:pt x="26562" y="10480"/>
                    <a:pt x="26562" y="6756"/>
                  </a:cubicBezTo>
                  <a:cubicBezTo>
                    <a:pt x="26562" y="3029"/>
                    <a:pt x="23529" y="0"/>
                    <a:pt x="19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flipH="1">
              <a:off x="2960893" y="1311568"/>
              <a:ext cx="924157" cy="405782"/>
            </a:xfrm>
            <a:custGeom>
              <a:avLst/>
              <a:gdLst/>
              <a:ahLst/>
              <a:cxnLst/>
              <a:rect l="l" t="t" r="r" b="b"/>
              <a:pathLst>
                <a:path w="25264" h="11093" extrusionOk="0">
                  <a:moveTo>
                    <a:pt x="0" y="1"/>
                  </a:moveTo>
                  <a:lnTo>
                    <a:pt x="0" y="302"/>
                  </a:lnTo>
                  <a:lnTo>
                    <a:pt x="19718" y="302"/>
                  </a:lnTo>
                  <a:cubicBezTo>
                    <a:pt x="22611" y="302"/>
                    <a:pt x="24962" y="2653"/>
                    <a:pt x="24962" y="5546"/>
                  </a:cubicBezTo>
                  <a:cubicBezTo>
                    <a:pt x="24962" y="8439"/>
                    <a:pt x="22611" y="10791"/>
                    <a:pt x="19718" y="10791"/>
                  </a:cubicBezTo>
                  <a:lnTo>
                    <a:pt x="0" y="10791"/>
                  </a:lnTo>
                  <a:lnTo>
                    <a:pt x="0" y="11092"/>
                  </a:lnTo>
                  <a:lnTo>
                    <a:pt x="19718" y="11092"/>
                  </a:lnTo>
                  <a:cubicBezTo>
                    <a:pt x="22777" y="11092"/>
                    <a:pt x="25264" y="8601"/>
                    <a:pt x="25264" y="5546"/>
                  </a:cubicBezTo>
                  <a:cubicBezTo>
                    <a:pt x="25264" y="2487"/>
                    <a:pt x="22777" y="1"/>
                    <a:pt x="197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flipH="1">
              <a:off x="3015397" y="1355867"/>
              <a:ext cx="869653" cy="317185"/>
            </a:xfrm>
            <a:custGeom>
              <a:avLst/>
              <a:gdLst/>
              <a:ahLst/>
              <a:cxnLst/>
              <a:rect l="l" t="t" r="r" b="b"/>
              <a:pathLst>
                <a:path w="23774" h="8671" extrusionOk="0">
                  <a:moveTo>
                    <a:pt x="0" y="0"/>
                  </a:moveTo>
                  <a:lnTo>
                    <a:pt x="0" y="302"/>
                  </a:lnTo>
                  <a:lnTo>
                    <a:pt x="19438" y="302"/>
                  </a:lnTo>
                  <a:cubicBezTo>
                    <a:pt x="21663" y="302"/>
                    <a:pt x="23472" y="2111"/>
                    <a:pt x="23472" y="4335"/>
                  </a:cubicBezTo>
                  <a:cubicBezTo>
                    <a:pt x="23472" y="6560"/>
                    <a:pt x="21663" y="8369"/>
                    <a:pt x="19438" y="8369"/>
                  </a:cubicBezTo>
                  <a:lnTo>
                    <a:pt x="0" y="8369"/>
                  </a:lnTo>
                  <a:lnTo>
                    <a:pt x="0" y="8671"/>
                  </a:lnTo>
                  <a:lnTo>
                    <a:pt x="19438" y="8671"/>
                  </a:lnTo>
                  <a:lnTo>
                    <a:pt x="19438" y="8666"/>
                  </a:lnTo>
                  <a:cubicBezTo>
                    <a:pt x="21829" y="8666"/>
                    <a:pt x="23773" y="6726"/>
                    <a:pt x="23773" y="4335"/>
                  </a:cubicBezTo>
                  <a:cubicBezTo>
                    <a:pt x="23773" y="1945"/>
                    <a:pt x="21829" y="0"/>
                    <a:pt x="19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28"/>
          <p:cNvSpPr/>
          <p:nvPr/>
        </p:nvSpPr>
        <p:spPr>
          <a:xfrm>
            <a:off x="285425"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970350"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1655275"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28"/>
          <p:cNvGrpSpPr/>
          <p:nvPr/>
        </p:nvGrpSpPr>
        <p:grpSpPr>
          <a:xfrm>
            <a:off x="6599613" y="171813"/>
            <a:ext cx="1096200" cy="1096200"/>
            <a:chOff x="7212863" y="142938"/>
            <a:chExt cx="1096200" cy="1096200"/>
          </a:xfrm>
        </p:grpSpPr>
        <p:sp>
          <p:nvSpPr>
            <p:cNvPr id="827" name="Google Shape;827;p28"/>
            <p:cNvSpPr/>
            <p:nvPr/>
          </p:nvSpPr>
          <p:spPr>
            <a:xfrm>
              <a:off x="7212863" y="142938"/>
              <a:ext cx="1096200" cy="109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7275500" y="205550"/>
              <a:ext cx="970800" cy="9708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7378025" y="308075"/>
              <a:ext cx="765900" cy="76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7741588" y="671675"/>
              <a:ext cx="38700" cy="3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 name="Google Shape;831;p28"/>
            <p:cNvCxnSpPr>
              <a:stCxn id="830" idx="0"/>
            </p:cNvCxnSpPr>
            <p:nvPr/>
          </p:nvCxnSpPr>
          <p:spPr>
            <a:xfrm rot="10800000">
              <a:off x="7760938" y="426275"/>
              <a:ext cx="0" cy="245400"/>
            </a:xfrm>
            <a:prstGeom prst="straightConnector1">
              <a:avLst/>
            </a:prstGeom>
            <a:noFill/>
            <a:ln w="9525" cap="flat" cmpd="sng">
              <a:solidFill>
                <a:schemeClr val="dk1"/>
              </a:solidFill>
              <a:prstDash val="solid"/>
              <a:round/>
              <a:headEnd type="none" w="med" len="med"/>
              <a:tailEnd type="stealth" w="med" len="med"/>
            </a:ln>
          </p:spPr>
        </p:cxnSp>
        <p:cxnSp>
          <p:nvCxnSpPr>
            <p:cNvPr id="832" name="Google Shape;832;p28"/>
            <p:cNvCxnSpPr>
              <a:stCxn id="830" idx="6"/>
            </p:cNvCxnSpPr>
            <p:nvPr/>
          </p:nvCxnSpPr>
          <p:spPr>
            <a:xfrm>
              <a:off x="7780288" y="691025"/>
              <a:ext cx="222900" cy="0"/>
            </a:xfrm>
            <a:prstGeom prst="straightConnector1">
              <a:avLst/>
            </a:prstGeom>
            <a:noFill/>
            <a:ln w="9525" cap="flat" cmpd="sng">
              <a:solidFill>
                <a:schemeClr val="dk1"/>
              </a:solidFill>
              <a:prstDash val="solid"/>
              <a:round/>
              <a:headEnd type="none" w="med" len="med"/>
              <a:tailEnd type="stealth" w="med" len="med"/>
            </a:ln>
          </p:spPr>
        </p:cxnSp>
      </p:grpSp>
      <p:sp>
        <p:nvSpPr>
          <p:cNvPr id="3" name="Subtitle 2">
            <a:extLst>
              <a:ext uri="{FF2B5EF4-FFF2-40B4-BE49-F238E27FC236}">
                <a16:creationId xmlns:a16="http://schemas.microsoft.com/office/drawing/2014/main" id="{4F3C02ED-B66D-C0D7-275A-A2D27A3C7F69}"/>
              </a:ext>
            </a:extLst>
          </p:cNvPr>
          <p:cNvSpPr>
            <a:spLocks noGrp="1"/>
          </p:cNvSpPr>
          <p:nvPr>
            <p:ph type="subTitle" idx="1"/>
          </p:nvPr>
        </p:nvSpPr>
        <p:spPr>
          <a:xfrm>
            <a:off x="1624857" y="1735992"/>
            <a:ext cx="4731154" cy="714649"/>
          </a:xfrm>
        </p:spPr>
        <p:txBody>
          <a:bodyPr/>
          <a:lstStyle/>
          <a:p>
            <a:pPr algn="ctr"/>
            <a:r>
              <a:rPr lang="en-US" sz="3600" b="1">
                <a:solidFill>
                  <a:srgbClr val="FF0000"/>
                </a:solidFill>
                <a:latin typeface="Times New Roman"/>
                <a:cs typeface="Times New Roman"/>
              </a:rPr>
              <a:t>Các </a:t>
            </a:r>
            <a:r>
              <a:rPr lang="en-US" sz="3600" b="1" err="1">
                <a:solidFill>
                  <a:srgbClr val="FF0000"/>
                </a:solidFill>
                <a:latin typeface="Times New Roman"/>
                <a:cs typeface="Times New Roman"/>
              </a:rPr>
              <a:t>tính</a:t>
            </a:r>
            <a:r>
              <a:rPr lang="en-US" sz="3600" b="1">
                <a:solidFill>
                  <a:srgbClr val="FF0000"/>
                </a:solidFill>
                <a:latin typeface="Times New Roman"/>
                <a:cs typeface="Times New Roman"/>
              </a:rPr>
              <a:t> </a:t>
            </a:r>
            <a:r>
              <a:rPr lang="en-US" sz="3600" b="1" err="1">
                <a:solidFill>
                  <a:srgbClr val="FF0000"/>
                </a:solidFill>
                <a:latin typeface="Times New Roman"/>
                <a:cs typeface="Times New Roman"/>
              </a:rPr>
              <a:t>năng</a:t>
            </a:r>
            <a:r>
              <a:rPr lang="en-US" sz="3600" b="1">
                <a:solidFill>
                  <a:srgbClr val="FF0000"/>
                </a:solidFill>
                <a:latin typeface="Times New Roman"/>
                <a:cs typeface="Times New Roman"/>
              </a:rPr>
              <a:t> </a:t>
            </a:r>
            <a:r>
              <a:rPr lang="en-US" sz="3600" b="1" err="1">
                <a:solidFill>
                  <a:srgbClr val="FF0000"/>
                </a:solidFill>
                <a:latin typeface="Times New Roman"/>
                <a:cs typeface="Times New Roman"/>
              </a:rPr>
              <a:t>của</a:t>
            </a:r>
            <a:r>
              <a:rPr lang="en-US" sz="3600" b="1">
                <a:solidFill>
                  <a:srgbClr val="FF0000"/>
                </a:solidFill>
                <a:latin typeface="Times New Roman"/>
                <a:cs typeface="Times New Roman"/>
              </a:rPr>
              <a:t> iOS-Instagram</a:t>
            </a:r>
            <a:endParaRPr lang="en-US" sz="36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84252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53"/>
                                        </p:tgtEl>
                                        <p:attrNameLst>
                                          <p:attrName>style.visibility</p:attrName>
                                        </p:attrNameLst>
                                      </p:cBhvr>
                                      <p:to>
                                        <p:strVal val="visible"/>
                                      </p:to>
                                    </p:set>
                                    <p:anim calcmode="lin" valueType="num">
                                      <p:cBhvr>
                                        <p:cTn id="7" dur="1000" fill="hold"/>
                                        <p:tgtEl>
                                          <p:spTgt spid="753"/>
                                        </p:tgtEl>
                                        <p:attrNameLst>
                                          <p:attrName>ppt_w</p:attrName>
                                        </p:attrNameLst>
                                      </p:cBhvr>
                                      <p:tavLst>
                                        <p:tav tm="0">
                                          <p:val>
                                            <p:strVal val="#ppt_w*0.70"/>
                                          </p:val>
                                        </p:tav>
                                        <p:tav tm="100000">
                                          <p:val>
                                            <p:strVal val="#ppt_w"/>
                                          </p:val>
                                        </p:tav>
                                      </p:tavLst>
                                    </p:anim>
                                    <p:anim calcmode="lin" valueType="num">
                                      <p:cBhvr>
                                        <p:cTn id="8" dur="1000" fill="hold"/>
                                        <p:tgtEl>
                                          <p:spTgt spid="753"/>
                                        </p:tgtEl>
                                        <p:attrNameLst>
                                          <p:attrName>ppt_h</p:attrName>
                                        </p:attrNameLst>
                                      </p:cBhvr>
                                      <p:tavLst>
                                        <p:tav tm="0">
                                          <p:val>
                                            <p:strVal val="#ppt_h"/>
                                          </p:val>
                                        </p:tav>
                                        <p:tav tm="100000">
                                          <p:val>
                                            <p:strVal val="#ppt_h"/>
                                          </p:val>
                                        </p:tav>
                                      </p:tavLst>
                                    </p:anim>
                                    <p:animEffect transition="in" filter="fade">
                                      <p:cBhvr>
                                        <p:cTn id="9" dur="1000"/>
                                        <p:tgtEl>
                                          <p:spTgt spid="75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57F0E02-A8FF-8252-E792-9EB3959933CB}"/>
              </a:ext>
            </a:extLst>
          </p:cNvPr>
          <p:cNvSpPr/>
          <p:nvPr/>
        </p:nvSpPr>
        <p:spPr>
          <a:xfrm>
            <a:off x="978195" y="158159"/>
            <a:ext cx="7905609" cy="4827182"/>
          </a:xfrm>
          <a:prstGeom prst="rect">
            <a:avLst/>
          </a:prstGeom>
          <a:solidFill>
            <a:schemeClr val="accent5"/>
          </a:solidFill>
        </p:spPr>
      </p:sp>
      <p:sp>
        <p:nvSpPr>
          <p:cNvPr id="4" name="Straight Connector 3">
            <a:extLst>
              <a:ext uri="{FF2B5EF4-FFF2-40B4-BE49-F238E27FC236}">
                <a16:creationId xmlns:a16="http://schemas.microsoft.com/office/drawing/2014/main" id="{75A07F27-FE87-2285-A4D4-A0058D15C5D0}"/>
              </a:ext>
            </a:extLst>
          </p:cNvPr>
          <p:cNvSpPr/>
          <p:nvPr/>
        </p:nvSpPr>
        <p:spPr>
          <a:xfrm>
            <a:off x="978196" y="158160"/>
            <a:ext cx="7905609" cy="0"/>
          </a:xfrm>
          <a:prstGeom prst="line">
            <a:avLst/>
          </a:prstGeom>
        </p:spPr>
        <p:style>
          <a:lnRef idx="2">
            <a:schemeClr val="accent3">
              <a:alpha val="90000"/>
              <a:hueOff val="0"/>
              <a:satOff val="0"/>
              <a:lumOff val="0"/>
              <a:alphaOff val="0"/>
            </a:schemeClr>
          </a:lnRef>
          <a:fillRef idx="1">
            <a:schemeClr val="accent3">
              <a:alpha val="90000"/>
              <a:hueOff val="0"/>
              <a:satOff val="0"/>
              <a:lumOff val="0"/>
              <a:alphaOff val="0"/>
            </a:schemeClr>
          </a:fillRef>
          <a:effectRef idx="0">
            <a:schemeClr val="accent3">
              <a:alpha val="90000"/>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015FA76B-732F-5EC6-0F76-0F5839D472A2}"/>
              </a:ext>
            </a:extLst>
          </p:cNvPr>
          <p:cNvSpPr/>
          <p:nvPr/>
        </p:nvSpPr>
        <p:spPr>
          <a:xfrm>
            <a:off x="978196" y="158160"/>
            <a:ext cx="1581122" cy="4827182"/>
          </a:xfrm>
          <a:custGeom>
            <a:avLst/>
            <a:gdLst>
              <a:gd name="connsiteX0" fmla="*/ 0 w 1724722"/>
              <a:gd name="connsiteY0" fmla="*/ 0 h 4143762"/>
              <a:gd name="connsiteX1" fmla="*/ 1724722 w 1724722"/>
              <a:gd name="connsiteY1" fmla="*/ 0 h 4143762"/>
              <a:gd name="connsiteX2" fmla="*/ 1724722 w 1724722"/>
              <a:gd name="connsiteY2" fmla="*/ 4143762 h 4143762"/>
              <a:gd name="connsiteX3" fmla="*/ 0 w 1724722"/>
              <a:gd name="connsiteY3" fmla="*/ 4143762 h 4143762"/>
              <a:gd name="connsiteX4" fmla="*/ 0 w 1724722"/>
              <a:gd name="connsiteY4" fmla="*/ 0 h 414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722" h="4143762">
                <a:moveTo>
                  <a:pt x="0" y="0"/>
                </a:moveTo>
                <a:lnTo>
                  <a:pt x="1724722" y="0"/>
                </a:lnTo>
                <a:lnTo>
                  <a:pt x="1724722" y="4143762"/>
                </a:lnTo>
                <a:lnTo>
                  <a:pt x="0" y="41437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400" kern="1200" err="1"/>
              <a:t>Các</a:t>
            </a:r>
            <a:r>
              <a:rPr lang="en-US" sz="2400" kern="1200"/>
              <a:t> </a:t>
            </a:r>
            <a:r>
              <a:rPr lang="en-US" sz="2400" kern="1200" err="1"/>
              <a:t>chức</a:t>
            </a:r>
            <a:r>
              <a:rPr lang="en-US" sz="2400" kern="1200"/>
              <a:t> </a:t>
            </a:r>
            <a:r>
              <a:rPr lang="en-US" sz="2400" kern="1200" err="1"/>
              <a:t>năng</a:t>
            </a:r>
            <a:r>
              <a:rPr lang="en-US" sz="2400" kern="1200"/>
              <a:t> của Instagram</a:t>
            </a:r>
          </a:p>
        </p:txBody>
      </p:sp>
      <p:sp>
        <p:nvSpPr>
          <p:cNvPr id="7" name="Freeform: Shape 6">
            <a:extLst>
              <a:ext uri="{FF2B5EF4-FFF2-40B4-BE49-F238E27FC236}">
                <a16:creationId xmlns:a16="http://schemas.microsoft.com/office/drawing/2014/main" id="{E8476340-0CB0-D304-C50F-3239CA81D511}"/>
              </a:ext>
            </a:extLst>
          </p:cNvPr>
          <p:cNvSpPr/>
          <p:nvPr/>
        </p:nvSpPr>
        <p:spPr>
          <a:xfrm>
            <a:off x="2677902" y="190746"/>
            <a:ext cx="6205902" cy="651716"/>
          </a:xfrm>
          <a:custGeom>
            <a:avLst/>
            <a:gdLst>
              <a:gd name="connsiteX0" fmla="*/ 0 w 6769533"/>
              <a:gd name="connsiteY0" fmla="*/ 0 h 559448"/>
              <a:gd name="connsiteX1" fmla="*/ 6769533 w 6769533"/>
              <a:gd name="connsiteY1" fmla="*/ 0 h 559448"/>
              <a:gd name="connsiteX2" fmla="*/ 6769533 w 6769533"/>
              <a:gd name="connsiteY2" fmla="*/ 559448 h 559448"/>
              <a:gd name="connsiteX3" fmla="*/ 0 w 6769533"/>
              <a:gd name="connsiteY3" fmla="*/ 559448 h 559448"/>
              <a:gd name="connsiteX4" fmla="*/ 0 w 6769533"/>
              <a:gd name="connsiteY4" fmla="*/ 0 h 55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9533" h="559448">
                <a:moveTo>
                  <a:pt x="0" y="0"/>
                </a:moveTo>
                <a:lnTo>
                  <a:pt x="6769533" y="0"/>
                </a:lnTo>
                <a:lnTo>
                  <a:pt x="6769533" y="559448"/>
                </a:lnTo>
                <a:lnTo>
                  <a:pt x="0" y="5594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err="1"/>
              <a:t>Đăng</a:t>
            </a:r>
            <a:r>
              <a:rPr lang="en-US" sz="1900" kern="1200"/>
              <a:t> </a:t>
            </a:r>
            <a:r>
              <a:rPr lang="en-US" sz="1900" kern="1200" err="1"/>
              <a:t>nhập</a:t>
            </a:r>
            <a:endParaRPr lang="en-US" sz="1900" kern="1200"/>
          </a:p>
        </p:txBody>
      </p:sp>
      <p:sp>
        <p:nvSpPr>
          <p:cNvPr id="8" name="Straight Connector 7">
            <a:extLst>
              <a:ext uri="{FF2B5EF4-FFF2-40B4-BE49-F238E27FC236}">
                <a16:creationId xmlns:a16="http://schemas.microsoft.com/office/drawing/2014/main" id="{6EA99654-BD3A-70E0-7D1D-6AA68D5C7845}"/>
              </a:ext>
            </a:extLst>
          </p:cNvPr>
          <p:cNvSpPr/>
          <p:nvPr/>
        </p:nvSpPr>
        <p:spPr>
          <a:xfrm>
            <a:off x="2559317" y="842462"/>
            <a:ext cx="6324487" cy="0"/>
          </a:xfrm>
          <a:prstGeom prst="lin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sp>
      <p:sp>
        <p:nvSpPr>
          <p:cNvPr id="9" name="Freeform: Shape 8">
            <a:extLst>
              <a:ext uri="{FF2B5EF4-FFF2-40B4-BE49-F238E27FC236}">
                <a16:creationId xmlns:a16="http://schemas.microsoft.com/office/drawing/2014/main" id="{4EB70AB4-3F2D-8EA9-3633-9E11FC1AAC24}"/>
              </a:ext>
            </a:extLst>
          </p:cNvPr>
          <p:cNvSpPr/>
          <p:nvPr/>
        </p:nvSpPr>
        <p:spPr>
          <a:xfrm>
            <a:off x="2677902" y="875048"/>
            <a:ext cx="6205902" cy="651716"/>
          </a:xfrm>
          <a:custGeom>
            <a:avLst/>
            <a:gdLst>
              <a:gd name="connsiteX0" fmla="*/ 0 w 6769533"/>
              <a:gd name="connsiteY0" fmla="*/ 0 h 559448"/>
              <a:gd name="connsiteX1" fmla="*/ 6769533 w 6769533"/>
              <a:gd name="connsiteY1" fmla="*/ 0 h 559448"/>
              <a:gd name="connsiteX2" fmla="*/ 6769533 w 6769533"/>
              <a:gd name="connsiteY2" fmla="*/ 559448 h 559448"/>
              <a:gd name="connsiteX3" fmla="*/ 0 w 6769533"/>
              <a:gd name="connsiteY3" fmla="*/ 559448 h 559448"/>
              <a:gd name="connsiteX4" fmla="*/ 0 w 6769533"/>
              <a:gd name="connsiteY4" fmla="*/ 0 h 55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9533" h="559448">
                <a:moveTo>
                  <a:pt x="0" y="0"/>
                </a:moveTo>
                <a:lnTo>
                  <a:pt x="6769533" y="0"/>
                </a:lnTo>
                <a:lnTo>
                  <a:pt x="6769533" y="559448"/>
                </a:lnTo>
                <a:lnTo>
                  <a:pt x="0" y="5594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err="1"/>
              <a:t>Đăng</a:t>
            </a:r>
            <a:r>
              <a:rPr lang="en-US" sz="1900" kern="1200"/>
              <a:t> </a:t>
            </a:r>
            <a:r>
              <a:rPr lang="en-US" sz="1900" kern="1200" err="1"/>
              <a:t>ký</a:t>
            </a:r>
            <a:endParaRPr lang="en-US" sz="1900" kern="1200"/>
          </a:p>
        </p:txBody>
      </p:sp>
      <p:sp>
        <p:nvSpPr>
          <p:cNvPr id="10" name="Straight Connector 9">
            <a:extLst>
              <a:ext uri="{FF2B5EF4-FFF2-40B4-BE49-F238E27FC236}">
                <a16:creationId xmlns:a16="http://schemas.microsoft.com/office/drawing/2014/main" id="{CD0DBB73-6D18-6285-0AA9-5C66B8D18AE8}"/>
              </a:ext>
            </a:extLst>
          </p:cNvPr>
          <p:cNvSpPr/>
          <p:nvPr/>
        </p:nvSpPr>
        <p:spPr>
          <a:xfrm>
            <a:off x="2559317" y="1526765"/>
            <a:ext cx="6324487" cy="0"/>
          </a:xfrm>
          <a:prstGeom prst="lin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sp>
      <p:sp>
        <p:nvSpPr>
          <p:cNvPr id="11" name="Freeform: Shape 10">
            <a:extLst>
              <a:ext uri="{FF2B5EF4-FFF2-40B4-BE49-F238E27FC236}">
                <a16:creationId xmlns:a16="http://schemas.microsoft.com/office/drawing/2014/main" id="{C05A84DB-8598-E7F8-806B-1FD37157E587}"/>
              </a:ext>
            </a:extLst>
          </p:cNvPr>
          <p:cNvSpPr/>
          <p:nvPr/>
        </p:nvSpPr>
        <p:spPr>
          <a:xfrm>
            <a:off x="2677902" y="1559350"/>
            <a:ext cx="6205902" cy="651716"/>
          </a:xfrm>
          <a:custGeom>
            <a:avLst/>
            <a:gdLst>
              <a:gd name="connsiteX0" fmla="*/ 0 w 6769533"/>
              <a:gd name="connsiteY0" fmla="*/ 0 h 559448"/>
              <a:gd name="connsiteX1" fmla="*/ 6769533 w 6769533"/>
              <a:gd name="connsiteY1" fmla="*/ 0 h 559448"/>
              <a:gd name="connsiteX2" fmla="*/ 6769533 w 6769533"/>
              <a:gd name="connsiteY2" fmla="*/ 559448 h 559448"/>
              <a:gd name="connsiteX3" fmla="*/ 0 w 6769533"/>
              <a:gd name="connsiteY3" fmla="*/ 559448 h 559448"/>
              <a:gd name="connsiteX4" fmla="*/ 0 w 6769533"/>
              <a:gd name="connsiteY4" fmla="*/ 0 h 55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9533" h="559448">
                <a:moveTo>
                  <a:pt x="0" y="0"/>
                </a:moveTo>
                <a:lnTo>
                  <a:pt x="6769533" y="0"/>
                </a:lnTo>
                <a:lnTo>
                  <a:pt x="6769533" y="559448"/>
                </a:lnTo>
                <a:lnTo>
                  <a:pt x="0" y="5594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Trang </a:t>
            </a:r>
            <a:r>
              <a:rPr lang="en-US" sz="1900" kern="1200" err="1"/>
              <a:t>chủ</a:t>
            </a:r>
            <a:r>
              <a:rPr lang="en-US" sz="1900" kern="1200"/>
              <a:t> </a:t>
            </a:r>
            <a:r>
              <a:rPr lang="en-US" sz="1900" kern="1200" err="1"/>
              <a:t>gồm</a:t>
            </a:r>
            <a:r>
              <a:rPr lang="en-US" sz="1900" kern="1200"/>
              <a:t> có </a:t>
            </a:r>
            <a:r>
              <a:rPr lang="en-US" sz="1900" kern="1200" err="1"/>
              <a:t>phần</a:t>
            </a:r>
            <a:r>
              <a:rPr lang="en-US" sz="1900" kern="1200"/>
              <a:t> </a:t>
            </a:r>
            <a:r>
              <a:rPr lang="en-US" sz="1900" kern="1200" err="1"/>
              <a:t>bình</a:t>
            </a:r>
            <a:r>
              <a:rPr lang="en-US" sz="1900" kern="1200"/>
              <a:t> </a:t>
            </a:r>
            <a:r>
              <a:rPr lang="en-US" sz="1900" kern="1200" err="1"/>
              <a:t>luận</a:t>
            </a:r>
            <a:r>
              <a:rPr lang="en-US" sz="1900" kern="1200"/>
              <a:t> (comment) </a:t>
            </a:r>
            <a:r>
              <a:rPr lang="en-US" sz="1900" kern="1200" err="1"/>
              <a:t>và</a:t>
            </a:r>
            <a:r>
              <a:rPr lang="en-US" sz="1900" kern="1200"/>
              <a:t> like/dislike</a:t>
            </a:r>
          </a:p>
        </p:txBody>
      </p:sp>
      <p:sp>
        <p:nvSpPr>
          <p:cNvPr id="12" name="Straight Connector 11">
            <a:extLst>
              <a:ext uri="{FF2B5EF4-FFF2-40B4-BE49-F238E27FC236}">
                <a16:creationId xmlns:a16="http://schemas.microsoft.com/office/drawing/2014/main" id="{F8894C3C-9D96-907A-5925-C67F1F8C3EC9}"/>
              </a:ext>
            </a:extLst>
          </p:cNvPr>
          <p:cNvSpPr/>
          <p:nvPr/>
        </p:nvSpPr>
        <p:spPr>
          <a:xfrm>
            <a:off x="2559317" y="2211067"/>
            <a:ext cx="6324487" cy="0"/>
          </a:xfrm>
          <a:prstGeom prst="lin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sp>
      <p:sp>
        <p:nvSpPr>
          <p:cNvPr id="13" name="Freeform: Shape 12">
            <a:extLst>
              <a:ext uri="{FF2B5EF4-FFF2-40B4-BE49-F238E27FC236}">
                <a16:creationId xmlns:a16="http://schemas.microsoft.com/office/drawing/2014/main" id="{24AB3D1B-996C-9473-EEFB-A250D40069BE}"/>
              </a:ext>
            </a:extLst>
          </p:cNvPr>
          <p:cNvSpPr/>
          <p:nvPr/>
        </p:nvSpPr>
        <p:spPr>
          <a:xfrm>
            <a:off x="2677902" y="2243653"/>
            <a:ext cx="6205902" cy="651716"/>
          </a:xfrm>
          <a:custGeom>
            <a:avLst/>
            <a:gdLst>
              <a:gd name="connsiteX0" fmla="*/ 0 w 6769533"/>
              <a:gd name="connsiteY0" fmla="*/ 0 h 559448"/>
              <a:gd name="connsiteX1" fmla="*/ 6769533 w 6769533"/>
              <a:gd name="connsiteY1" fmla="*/ 0 h 559448"/>
              <a:gd name="connsiteX2" fmla="*/ 6769533 w 6769533"/>
              <a:gd name="connsiteY2" fmla="*/ 559448 h 559448"/>
              <a:gd name="connsiteX3" fmla="*/ 0 w 6769533"/>
              <a:gd name="connsiteY3" fmla="*/ 559448 h 559448"/>
              <a:gd name="connsiteX4" fmla="*/ 0 w 6769533"/>
              <a:gd name="connsiteY4" fmla="*/ 0 h 55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9533" h="559448">
                <a:moveTo>
                  <a:pt x="0" y="0"/>
                </a:moveTo>
                <a:lnTo>
                  <a:pt x="6769533" y="0"/>
                </a:lnTo>
                <a:lnTo>
                  <a:pt x="6769533" y="559448"/>
                </a:lnTo>
                <a:lnTo>
                  <a:pt x="0" y="5594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Trang </a:t>
            </a:r>
            <a:r>
              <a:rPr lang="en-US" sz="1900" kern="1200" err="1"/>
              <a:t>tìm</a:t>
            </a:r>
            <a:r>
              <a:rPr lang="en-US" sz="1900" kern="1200"/>
              <a:t> </a:t>
            </a:r>
            <a:r>
              <a:rPr lang="en-US" sz="1900" kern="1200" err="1"/>
              <a:t>kiếm</a:t>
            </a:r>
            <a:r>
              <a:rPr lang="en-US" sz="1900" kern="1200"/>
              <a:t> </a:t>
            </a:r>
            <a:r>
              <a:rPr lang="en-US" sz="1900" kern="1200" err="1"/>
              <a:t>các</a:t>
            </a:r>
            <a:r>
              <a:rPr lang="en-US" sz="1900" kern="1200"/>
              <a:t> người </a:t>
            </a:r>
            <a:r>
              <a:rPr lang="en-US" sz="1900" kern="1200" err="1"/>
              <a:t>sử</a:t>
            </a:r>
            <a:r>
              <a:rPr lang="en-US" sz="1900" kern="1200"/>
              <a:t> </a:t>
            </a:r>
            <a:r>
              <a:rPr lang="en-US" sz="1900" kern="1200" err="1"/>
              <a:t>dụng</a:t>
            </a:r>
            <a:r>
              <a:rPr lang="en-US" sz="1900" kern="1200"/>
              <a:t> (User)</a:t>
            </a:r>
          </a:p>
        </p:txBody>
      </p:sp>
      <p:sp>
        <p:nvSpPr>
          <p:cNvPr id="14" name="Straight Connector 13">
            <a:extLst>
              <a:ext uri="{FF2B5EF4-FFF2-40B4-BE49-F238E27FC236}">
                <a16:creationId xmlns:a16="http://schemas.microsoft.com/office/drawing/2014/main" id="{DDE406E6-286A-5E52-575C-10BAF0E9F4C5}"/>
              </a:ext>
            </a:extLst>
          </p:cNvPr>
          <p:cNvSpPr/>
          <p:nvPr/>
        </p:nvSpPr>
        <p:spPr>
          <a:xfrm>
            <a:off x="2559317" y="2895370"/>
            <a:ext cx="6324487" cy="0"/>
          </a:xfrm>
          <a:prstGeom prst="lin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sp>
      <p:sp>
        <p:nvSpPr>
          <p:cNvPr id="15" name="Freeform: Shape 14">
            <a:extLst>
              <a:ext uri="{FF2B5EF4-FFF2-40B4-BE49-F238E27FC236}">
                <a16:creationId xmlns:a16="http://schemas.microsoft.com/office/drawing/2014/main" id="{69E7C14E-B332-E595-9123-2B4EE85FD78A}"/>
              </a:ext>
            </a:extLst>
          </p:cNvPr>
          <p:cNvSpPr/>
          <p:nvPr/>
        </p:nvSpPr>
        <p:spPr>
          <a:xfrm>
            <a:off x="2677902" y="2927956"/>
            <a:ext cx="6205902" cy="651716"/>
          </a:xfrm>
          <a:custGeom>
            <a:avLst/>
            <a:gdLst>
              <a:gd name="connsiteX0" fmla="*/ 0 w 6769533"/>
              <a:gd name="connsiteY0" fmla="*/ 0 h 559448"/>
              <a:gd name="connsiteX1" fmla="*/ 6769533 w 6769533"/>
              <a:gd name="connsiteY1" fmla="*/ 0 h 559448"/>
              <a:gd name="connsiteX2" fmla="*/ 6769533 w 6769533"/>
              <a:gd name="connsiteY2" fmla="*/ 559448 h 559448"/>
              <a:gd name="connsiteX3" fmla="*/ 0 w 6769533"/>
              <a:gd name="connsiteY3" fmla="*/ 559448 h 559448"/>
              <a:gd name="connsiteX4" fmla="*/ 0 w 6769533"/>
              <a:gd name="connsiteY4" fmla="*/ 0 h 55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9533" h="559448">
                <a:moveTo>
                  <a:pt x="0" y="0"/>
                </a:moveTo>
                <a:lnTo>
                  <a:pt x="6769533" y="0"/>
                </a:lnTo>
                <a:lnTo>
                  <a:pt x="6769533" y="559448"/>
                </a:lnTo>
                <a:lnTo>
                  <a:pt x="0" y="5594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Trang upload bài </a:t>
            </a:r>
            <a:r>
              <a:rPr lang="en-US" sz="1900" kern="1200" err="1"/>
              <a:t>đăng</a:t>
            </a:r>
            <a:r>
              <a:rPr lang="en-US" sz="1900" kern="1200"/>
              <a:t> (Post)</a:t>
            </a:r>
          </a:p>
        </p:txBody>
      </p:sp>
      <p:sp>
        <p:nvSpPr>
          <p:cNvPr id="16" name="Straight Connector 15">
            <a:extLst>
              <a:ext uri="{FF2B5EF4-FFF2-40B4-BE49-F238E27FC236}">
                <a16:creationId xmlns:a16="http://schemas.microsoft.com/office/drawing/2014/main" id="{BB647060-A41B-8D1B-3F5D-2550D2678A0D}"/>
              </a:ext>
            </a:extLst>
          </p:cNvPr>
          <p:cNvSpPr/>
          <p:nvPr/>
        </p:nvSpPr>
        <p:spPr>
          <a:xfrm>
            <a:off x="2559317" y="3579672"/>
            <a:ext cx="6324487" cy="0"/>
          </a:xfrm>
          <a:prstGeom prst="lin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sp>
      <p:sp>
        <p:nvSpPr>
          <p:cNvPr id="17" name="Freeform: Shape 16">
            <a:extLst>
              <a:ext uri="{FF2B5EF4-FFF2-40B4-BE49-F238E27FC236}">
                <a16:creationId xmlns:a16="http://schemas.microsoft.com/office/drawing/2014/main" id="{6B53CD57-E01D-A0C9-B41A-E18BF22E9ACD}"/>
              </a:ext>
            </a:extLst>
          </p:cNvPr>
          <p:cNvSpPr/>
          <p:nvPr/>
        </p:nvSpPr>
        <p:spPr>
          <a:xfrm>
            <a:off x="2677902" y="3612258"/>
            <a:ext cx="6205902" cy="651716"/>
          </a:xfrm>
          <a:custGeom>
            <a:avLst/>
            <a:gdLst>
              <a:gd name="connsiteX0" fmla="*/ 0 w 6769533"/>
              <a:gd name="connsiteY0" fmla="*/ 0 h 559448"/>
              <a:gd name="connsiteX1" fmla="*/ 6769533 w 6769533"/>
              <a:gd name="connsiteY1" fmla="*/ 0 h 559448"/>
              <a:gd name="connsiteX2" fmla="*/ 6769533 w 6769533"/>
              <a:gd name="connsiteY2" fmla="*/ 559448 h 559448"/>
              <a:gd name="connsiteX3" fmla="*/ 0 w 6769533"/>
              <a:gd name="connsiteY3" fmla="*/ 559448 h 559448"/>
              <a:gd name="connsiteX4" fmla="*/ 0 w 6769533"/>
              <a:gd name="connsiteY4" fmla="*/ 0 h 55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9533" h="559448">
                <a:moveTo>
                  <a:pt x="0" y="0"/>
                </a:moveTo>
                <a:lnTo>
                  <a:pt x="6769533" y="0"/>
                </a:lnTo>
                <a:lnTo>
                  <a:pt x="6769533" y="559448"/>
                </a:lnTo>
                <a:lnTo>
                  <a:pt x="0" y="5594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2390" tIns="72390" rIns="72390" bIns="72390" numCol="1" spcCol="1270" anchor="t" anchorCtr="0">
            <a:noAutofit/>
          </a:bodyPr>
          <a:lstStyle/>
          <a:p>
            <a:pPr marL="0" lvl="0" indent="0" algn="l" defTabSz="844550" rtl="0">
              <a:lnSpc>
                <a:spcPct val="90000"/>
              </a:lnSpc>
              <a:spcBef>
                <a:spcPct val="0"/>
              </a:spcBef>
              <a:spcAft>
                <a:spcPct val="35000"/>
              </a:spcAft>
              <a:buNone/>
            </a:pPr>
            <a:r>
              <a:rPr lang="en-US" sz="1900" kern="1200">
                <a:latin typeface="Arial"/>
              </a:rPr>
              <a:t>Profile</a:t>
            </a:r>
            <a:r>
              <a:rPr lang="en-US" sz="1900" kern="1200"/>
              <a:t> </a:t>
            </a:r>
            <a:endParaRPr lang="en-US" sz="1900" kern="1200">
              <a:latin typeface="Arial"/>
            </a:endParaRPr>
          </a:p>
        </p:txBody>
      </p:sp>
      <p:sp>
        <p:nvSpPr>
          <p:cNvPr id="18" name="Straight Connector 17">
            <a:extLst>
              <a:ext uri="{FF2B5EF4-FFF2-40B4-BE49-F238E27FC236}">
                <a16:creationId xmlns:a16="http://schemas.microsoft.com/office/drawing/2014/main" id="{FC12DCAE-41E6-5A74-CF9E-0B048CD41AD1}"/>
              </a:ext>
            </a:extLst>
          </p:cNvPr>
          <p:cNvSpPr/>
          <p:nvPr/>
        </p:nvSpPr>
        <p:spPr>
          <a:xfrm>
            <a:off x="2559317" y="4263975"/>
            <a:ext cx="6324487" cy="0"/>
          </a:xfrm>
          <a:prstGeom prst="lin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sp>
      <p:sp>
        <p:nvSpPr>
          <p:cNvPr id="19" name="Freeform: Shape 18">
            <a:extLst>
              <a:ext uri="{FF2B5EF4-FFF2-40B4-BE49-F238E27FC236}">
                <a16:creationId xmlns:a16="http://schemas.microsoft.com/office/drawing/2014/main" id="{19E06684-6072-8FCA-7635-0487AAE55E54}"/>
              </a:ext>
            </a:extLst>
          </p:cNvPr>
          <p:cNvSpPr/>
          <p:nvPr/>
        </p:nvSpPr>
        <p:spPr>
          <a:xfrm>
            <a:off x="2677902" y="4296560"/>
            <a:ext cx="6205902" cy="651716"/>
          </a:xfrm>
          <a:custGeom>
            <a:avLst/>
            <a:gdLst>
              <a:gd name="connsiteX0" fmla="*/ 0 w 6769533"/>
              <a:gd name="connsiteY0" fmla="*/ 0 h 559448"/>
              <a:gd name="connsiteX1" fmla="*/ 6769533 w 6769533"/>
              <a:gd name="connsiteY1" fmla="*/ 0 h 559448"/>
              <a:gd name="connsiteX2" fmla="*/ 6769533 w 6769533"/>
              <a:gd name="connsiteY2" fmla="*/ 559448 h 559448"/>
              <a:gd name="connsiteX3" fmla="*/ 0 w 6769533"/>
              <a:gd name="connsiteY3" fmla="*/ 559448 h 559448"/>
              <a:gd name="connsiteX4" fmla="*/ 0 w 6769533"/>
              <a:gd name="connsiteY4" fmla="*/ 0 h 559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9533" h="559448">
                <a:moveTo>
                  <a:pt x="0" y="0"/>
                </a:moveTo>
                <a:lnTo>
                  <a:pt x="6769533" y="0"/>
                </a:lnTo>
                <a:lnTo>
                  <a:pt x="6769533" y="559448"/>
                </a:lnTo>
                <a:lnTo>
                  <a:pt x="0" y="55944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Chat</a:t>
            </a:r>
            <a:r>
              <a:rPr lang="en-US" sz="1900" kern="1200">
                <a:latin typeface="Arial"/>
              </a:rPr>
              <a:t> </a:t>
            </a:r>
            <a:endParaRPr lang="en-US" sz="1900" kern="1200"/>
          </a:p>
        </p:txBody>
      </p:sp>
      <p:sp>
        <p:nvSpPr>
          <p:cNvPr id="20" name="Straight Connector 19">
            <a:extLst>
              <a:ext uri="{FF2B5EF4-FFF2-40B4-BE49-F238E27FC236}">
                <a16:creationId xmlns:a16="http://schemas.microsoft.com/office/drawing/2014/main" id="{2692F58E-5B00-6769-71E0-24DCDDE708FC}"/>
              </a:ext>
            </a:extLst>
          </p:cNvPr>
          <p:cNvSpPr/>
          <p:nvPr/>
        </p:nvSpPr>
        <p:spPr>
          <a:xfrm>
            <a:off x="2559317" y="4948278"/>
            <a:ext cx="6324487" cy="0"/>
          </a:xfrm>
          <a:prstGeom prst="line">
            <a:avLst/>
          </a:pr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3265286435"/>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randombar(horizont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randombar(horizontal)">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randombar(horizont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randombar(horizontal)">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randombar(horizontal)">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P spid="13" grpId="0"/>
      <p:bldP spid="15" grpId="0"/>
      <p:bldP spid="17"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0"/>
          <p:cNvSpPr txBox="1">
            <a:spLocks noGrp="1"/>
          </p:cNvSpPr>
          <p:nvPr>
            <p:ph type="title"/>
          </p:nvPr>
        </p:nvSpPr>
        <p:spPr>
          <a:xfrm>
            <a:off x="847725" y="7687"/>
            <a:ext cx="7543800" cy="7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Login</a:t>
            </a:r>
            <a:endParaRPr/>
          </a:p>
        </p:txBody>
      </p:sp>
      <p:sp>
        <p:nvSpPr>
          <p:cNvPr id="3" name="Straight Connector 2">
            <a:extLst>
              <a:ext uri="{FF2B5EF4-FFF2-40B4-BE49-F238E27FC236}">
                <a16:creationId xmlns:a16="http://schemas.microsoft.com/office/drawing/2014/main" id="{5F3F04B4-FBC6-7B77-58F1-297C4955AC83}"/>
              </a:ext>
            </a:extLst>
          </p:cNvPr>
          <p:cNvSpPr/>
          <p:nvPr/>
        </p:nvSpPr>
        <p:spPr>
          <a:xfrm>
            <a:off x="903288" y="644525"/>
            <a:ext cx="4743449"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Freeform: Shape 3">
            <a:extLst>
              <a:ext uri="{FF2B5EF4-FFF2-40B4-BE49-F238E27FC236}">
                <a16:creationId xmlns:a16="http://schemas.microsoft.com/office/drawing/2014/main" id="{4BB96A88-202F-24AB-C5DF-8C455F85A8A8}"/>
              </a:ext>
            </a:extLst>
          </p:cNvPr>
          <p:cNvSpPr/>
          <p:nvPr/>
        </p:nvSpPr>
        <p:spPr>
          <a:xfrm>
            <a:off x="903288" y="644525"/>
            <a:ext cx="1445565" cy="1757362"/>
          </a:xfrm>
          <a:custGeom>
            <a:avLst/>
            <a:gdLst>
              <a:gd name="connsiteX0" fmla="*/ 0 w 1445565"/>
              <a:gd name="connsiteY0" fmla="*/ 0 h 1757362"/>
              <a:gd name="connsiteX1" fmla="*/ 1445565 w 1445565"/>
              <a:gd name="connsiteY1" fmla="*/ 0 h 1757362"/>
              <a:gd name="connsiteX2" fmla="*/ 1445565 w 1445565"/>
              <a:gd name="connsiteY2" fmla="*/ 1757362 h 1757362"/>
              <a:gd name="connsiteX3" fmla="*/ 0 w 1445565"/>
              <a:gd name="connsiteY3" fmla="*/ 1757362 h 1757362"/>
              <a:gd name="connsiteX4" fmla="*/ 0 w 1445565"/>
              <a:gd name="connsiteY4" fmla="*/ 0 h 175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565" h="1757362">
                <a:moveTo>
                  <a:pt x="0" y="0"/>
                </a:moveTo>
                <a:lnTo>
                  <a:pt x="1445565" y="0"/>
                </a:lnTo>
                <a:lnTo>
                  <a:pt x="1445565" y="1757362"/>
                </a:lnTo>
                <a:lnTo>
                  <a:pt x="0" y="17573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a:t>Email</a:t>
            </a:r>
          </a:p>
        </p:txBody>
      </p:sp>
      <p:sp>
        <p:nvSpPr>
          <p:cNvPr id="5" name="Freeform: Shape 4">
            <a:extLst>
              <a:ext uri="{FF2B5EF4-FFF2-40B4-BE49-F238E27FC236}">
                <a16:creationId xmlns:a16="http://schemas.microsoft.com/office/drawing/2014/main" id="{DDFF2FAE-C71E-7E92-5117-B831168912BE}"/>
              </a:ext>
            </a:extLst>
          </p:cNvPr>
          <p:cNvSpPr/>
          <p:nvPr/>
        </p:nvSpPr>
        <p:spPr>
          <a:xfrm>
            <a:off x="2410625" y="724327"/>
            <a:ext cx="3232702" cy="1596042"/>
          </a:xfrm>
          <a:custGeom>
            <a:avLst/>
            <a:gdLst>
              <a:gd name="connsiteX0" fmla="*/ 0 w 3232702"/>
              <a:gd name="connsiteY0" fmla="*/ 0 h 1596042"/>
              <a:gd name="connsiteX1" fmla="*/ 3232702 w 3232702"/>
              <a:gd name="connsiteY1" fmla="*/ 0 h 1596042"/>
              <a:gd name="connsiteX2" fmla="*/ 3232702 w 3232702"/>
              <a:gd name="connsiteY2" fmla="*/ 1596042 h 1596042"/>
              <a:gd name="connsiteX3" fmla="*/ 0 w 3232702"/>
              <a:gd name="connsiteY3" fmla="*/ 1596042 h 1596042"/>
              <a:gd name="connsiteX4" fmla="*/ 0 w 3232702"/>
              <a:gd name="connsiteY4" fmla="*/ 0 h 159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702" h="1596042">
                <a:moveTo>
                  <a:pt x="0" y="0"/>
                </a:moveTo>
                <a:lnTo>
                  <a:pt x="3232702" y="0"/>
                </a:lnTo>
                <a:lnTo>
                  <a:pt x="3232702" y="1596042"/>
                </a:lnTo>
                <a:lnTo>
                  <a:pt x="0" y="15960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a:t>Người </a:t>
            </a:r>
            <a:r>
              <a:rPr lang="en-US" sz="1800" kern="1200" err="1"/>
              <a:t>dùng</a:t>
            </a:r>
            <a:r>
              <a:rPr lang="en-US" sz="1800" kern="1200"/>
              <a:t> </a:t>
            </a:r>
            <a:r>
              <a:rPr lang="en-US" sz="1800" kern="1200" err="1"/>
              <a:t>cần</a:t>
            </a:r>
            <a:r>
              <a:rPr lang="en-US" sz="1800" kern="1200"/>
              <a:t> </a:t>
            </a:r>
            <a:r>
              <a:rPr lang="en-US" sz="1800" kern="1200" err="1"/>
              <a:t>nhập</a:t>
            </a:r>
            <a:r>
              <a:rPr lang="en-US" sz="1800" kern="1200"/>
              <a:t> </a:t>
            </a:r>
            <a:r>
              <a:rPr lang="en-US" sz="1800" kern="1200" err="1"/>
              <a:t>địa</a:t>
            </a:r>
            <a:r>
              <a:rPr lang="en-US" sz="1800" kern="1200"/>
              <a:t> chỉ email mà </a:t>
            </a:r>
            <a:r>
              <a:rPr lang="en-US" sz="1800" kern="1200" err="1"/>
              <a:t>họ</a:t>
            </a:r>
            <a:r>
              <a:rPr lang="en-US" sz="1800" kern="1200"/>
              <a:t> </a:t>
            </a:r>
            <a:r>
              <a:rPr lang="en-US" sz="1800" kern="1200" err="1"/>
              <a:t>đã</a:t>
            </a:r>
            <a:r>
              <a:rPr lang="en-US" sz="1800" kern="1200"/>
              <a:t> </a:t>
            </a:r>
            <a:r>
              <a:rPr lang="en-US" sz="1800" kern="1200" err="1"/>
              <a:t>đăng</a:t>
            </a:r>
            <a:r>
              <a:rPr lang="en-US" sz="1800" kern="1200"/>
              <a:t> </a:t>
            </a:r>
            <a:r>
              <a:rPr lang="en-US" sz="1800" kern="1200" err="1"/>
              <a:t>ký</a:t>
            </a:r>
            <a:endParaRPr lang="en-US" sz="1800" kern="1200"/>
          </a:p>
        </p:txBody>
      </p:sp>
      <p:sp>
        <p:nvSpPr>
          <p:cNvPr id="6" name="Straight Connector 5">
            <a:extLst>
              <a:ext uri="{FF2B5EF4-FFF2-40B4-BE49-F238E27FC236}">
                <a16:creationId xmlns:a16="http://schemas.microsoft.com/office/drawing/2014/main" id="{8720BBD5-DCED-63BB-A871-7AE07D7E6F74}"/>
              </a:ext>
            </a:extLst>
          </p:cNvPr>
          <p:cNvSpPr/>
          <p:nvPr/>
        </p:nvSpPr>
        <p:spPr>
          <a:xfrm>
            <a:off x="2348853" y="2320369"/>
            <a:ext cx="3294474"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7" name="Straight Connector 6">
            <a:extLst>
              <a:ext uri="{FF2B5EF4-FFF2-40B4-BE49-F238E27FC236}">
                <a16:creationId xmlns:a16="http://schemas.microsoft.com/office/drawing/2014/main" id="{C0A64DF0-78C8-E668-C868-E08E970004C9}"/>
              </a:ext>
            </a:extLst>
          </p:cNvPr>
          <p:cNvSpPr/>
          <p:nvPr/>
        </p:nvSpPr>
        <p:spPr>
          <a:xfrm>
            <a:off x="903288" y="2401887"/>
            <a:ext cx="4743449"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7359221-9AC6-4E7E-D752-D0D2EE868125}"/>
              </a:ext>
            </a:extLst>
          </p:cNvPr>
          <p:cNvSpPr/>
          <p:nvPr/>
        </p:nvSpPr>
        <p:spPr>
          <a:xfrm>
            <a:off x="903288" y="2401887"/>
            <a:ext cx="1396734" cy="1757362"/>
          </a:xfrm>
          <a:custGeom>
            <a:avLst/>
            <a:gdLst>
              <a:gd name="connsiteX0" fmla="*/ 0 w 1396734"/>
              <a:gd name="connsiteY0" fmla="*/ 0 h 1757362"/>
              <a:gd name="connsiteX1" fmla="*/ 1396734 w 1396734"/>
              <a:gd name="connsiteY1" fmla="*/ 0 h 1757362"/>
              <a:gd name="connsiteX2" fmla="*/ 1396734 w 1396734"/>
              <a:gd name="connsiteY2" fmla="*/ 1757362 h 1757362"/>
              <a:gd name="connsiteX3" fmla="*/ 0 w 1396734"/>
              <a:gd name="connsiteY3" fmla="*/ 1757362 h 1757362"/>
              <a:gd name="connsiteX4" fmla="*/ 0 w 1396734"/>
              <a:gd name="connsiteY4" fmla="*/ 0 h 1757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34" h="1757362">
                <a:moveTo>
                  <a:pt x="0" y="0"/>
                </a:moveTo>
                <a:lnTo>
                  <a:pt x="1396734" y="0"/>
                </a:lnTo>
                <a:lnTo>
                  <a:pt x="1396734" y="1757362"/>
                </a:lnTo>
                <a:lnTo>
                  <a:pt x="0" y="175736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a:t>Password</a:t>
            </a:r>
          </a:p>
        </p:txBody>
      </p:sp>
      <p:sp>
        <p:nvSpPr>
          <p:cNvPr id="9" name="Freeform: Shape 8">
            <a:extLst>
              <a:ext uri="{FF2B5EF4-FFF2-40B4-BE49-F238E27FC236}">
                <a16:creationId xmlns:a16="http://schemas.microsoft.com/office/drawing/2014/main" id="{3001C569-FA90-857E-50E7-FA4476FA8B26}"/>
              </a:ext>
            </a:extLst>
          </p:cNvPr>
          <p:cNvSpPr/>
          <p:nvPr/>
        </p:nvSpPr>
        <p:spPr>
          <a:xfrm>
            <a:off x="2362697" y="2481689"/>
            <a:ext cx="3279975" cy="1596042"/>
          </a:xfrm>
          <a:custGeom>
            <a:avLst/>
            <a:gdLst>
              <a:gd name="connsiteX0" fmla="*/ 0 w 3279975"/>
              <a:gd name="connsiteY0" fmla="*/ 0 h 1596042"/>
              <a:gd name="connsiteX1" fmla="*/ 3279975 w 3279975"/>
              <a:gd name="connsiteY1" fmla="*/ 0 h 1596042"/>
              <a:gd name="connsiteX2" fmla="*/ 3279975 w 3279975"/>
              <a:gd name="connsiteY2" fmla="*/ 1596042 h 1596042"/>
              <a:gd name="connsiteX3" fmla="*/ 0 w 3279975"/>
              <a:gd name="connsiteY3" fmla="*/ 1596042 h 1596042"/>
              <a:gd name="connsiteX4" fmla="*/ 0 w 3279975"/>
              <a:gd name="connsiteY4" fmla="*/ 0 h 1596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9975" h="1596042">
                <a:moveTo>
                  <a:pt x="0" y="0"/>
                </a:moveTo>
                <a:lnTo>
                  <a:pt x="3279975" y="0"/>
                </a:lnTo>
                <a:lnTo>
                  <a:pt x="3279975" y="1596042"/>
                </a:lnTo>
                <a:lnTo>
                  <a:pt x="0" y="159604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err="1"/>
              <a:t>Yêu</a:t>
            </a:r>
            <a:r>
              <a:rPr lang="en-US" sz="1800" kern="1200"/>
              <a:t> </a:t>
            </a:r>
            <a:r>
              <a:rPr lang="en-US" sz="1800" kern="1200" err="1"/>
              <a:t>cầu</a:t>
            </a:r>
            <a:r>
              <a:rPr lang="en-US" sz="1800" kern="1200"/>
              <a:t> người </a:t>
            </a:r>
            <a:r>
              <a:rPr lang="en-US" sz="1800" kern="1200" err="1"/>
              <a:t>dùng</a:t>
            </a:r>
            <a:r>
              <a:rPr lang="en-US" sz="1800" kern="1200"/>
              <a:t> </a:t>
            </a:r>
            <a:r>
              <a:rPr lang="en-US" sz="1800" kern="1200" err="1"/>
              <a:t>nhập</a:t>
            </a:r>
            <a:r>
              <a:rPr lang="en-US" sz="1800" kern="1200"/>
              <a:t> </a:t>
            </a:r>
            <a:r>
              <a:rPr lang="en-US" sz="1800" kern="1200" err="1"/>
              <a:t>mật</a:t>
            </a:r>
            <a:r>
              <a:rPr lang="en-US" sz="1800" kern="1200"/>
              <a:t> </a:t>
            </a:r>
            <a:r>
              <a:rPr lang="en-US" sz="1800" kern="1200" err="1"/>
              <a:t>khẩu</a:t>
            </a:r>
            <a:r>
              <a:rPr lang="en-US" sz="1800" kern="1200"/>
              <a:t> được </a:t>
            </a:r>
            <a:r>
              <a:rPr lang="en-US" sz="1800" kern="1200" err="1"/>
              <a:t>sử</a:t>
            </a:r>
            <a:r>
              <a:rPr lang="en-US" sz="1800" kern="1200"/>
              <a:t> </a:t>
            </a:r>
            <a:r>
              <a:rPr lang="en-US" sz="1800" kern="1200" err="1"/>
              <a:t>dụng</a:t>
            </a:r>
            <a:r>
              <a:rPr lang="en-US" sz="1800" kern="1200"/>
              <a:t> </a:t>
            </a:r>
            <a:r>
              <a:rPr lang="en-US" sz="1800" kern="1200" err="1"/>
              <a:t>để</a:t>
            </a:r>
            <a:r>
              <a:rPr lang="en-US" sz="1800" kern="1200"/>
              <a:t> </a:t>
            </a:r>
            <a:r>
              <a:rPr lang="en-US" sz="1800" kern="1200" err="1"/>
              <a:t>đăng</a:t>
            </a:r>
            <a:r>
              <a:rPr lang="en-US" sz="1800" kern="1200"/>
              <a:t> </a:t>
            </a:r>
            <a:r>
              <a:rPr lang="en-US" sz="1800" kern="1200" err="1"/>
              <a:t>nhập</a:t>
            </a:r>
            <a:r>
              <a:rPr lang="en-US" sz="1800" kern="1200"/>
              <a:t> </a:t>
            </a:r>
            <a:r>
              <a:rPr lang="en-US" sz="1800" kern="1200" err="1"/>
              <a:t>vào</a:t>
            </a:r>
            <a:r>
              <a:rPr lang="en-US" sz="1800" kern="1200"/>
              <a:t> </a:t>
            </a:r>
            <a:r>
              <a:rPr lang="en-US" sz="1800" kern="1200" err="1"/>
              <a:t>tài</a:t>
            </a:r>
            <a:r>
              <a:rPr lang="en-US" sz="1800" kern="1200"/>
              <a:t> </a:t>
            </a:r>
            <a:r>
              <a:rPr lang="en-US" sz="1800" kern="1200" err="1"/>
              <a:t>khoản</a:t>
            </a:r>
            <a:endParaRPr lang="en-US" sz="1800" kern="1200"/>
          </a:p>
        </p:txBody>
      </p:sp>
      <p:sp>
        <p:nvSpPr>
          <p:cNvPr id="10" name="Straight Connector 9">
            <a:extLst>
              <a:ext uri="{FF2B5EF4-FFF2-40B4-BE49-F238E27FC236}">
                <a16:creationId xmlns:a16="http://schemas.microsoft.com/office/drawing/2014/main" id="{A3EF3FC5-04C1-D772-504F-77F9D00AE65C}"/>
              </a:ext>
            </a:extLst>
          </p:cNvPr>
          <p:cNvSpPr/>
          <p:nvPr/>
        </p:nvSpPr>
        <p:spPr>
          <a:xfrm>
            <a:off x="2300022" y="4077731"/>
            <a:ext cx="3342649"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pic>
        <p:nvPicPr>
          <p:cNvPr id="2050" name="Picture 2" descr="Không có mô tả.">
            <a:extLst>
              <a:ext uri="{FF2B5EF4-FFF2-40B4-BE49-F238E27FC236}">
                <a16:creationId xmlns:a16="http://schemas.microsoft.com/office/drawing/2014/main" id="{3133E0BF-5269-AA15-ECB8-BA1C4D6A60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9949" y="75825"/>
            <a:ext cx="2040396" cy="4537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anim calcmode="lin" valueType="num">
                                      <p:cBhvr>
                                        <p:cTn id="8" dur="500" fill="hold"/>
                                        <p:tgtEl>
                                          <p:spTgt spid="2050"/>
                                        </p:tgtEl>
                                        <p:attrNameLst>
                                          <p:attrName>ppt_x</p:attrName>
                                        </p:attrNameLst>
                                      </p:cBhvr>
                                      <p:tavLst>
                                        <p:tav tm="0">
                                          <p:val>
                                            <p:strVal val="#ppt_x"/>
                                          </p:val>
                                        </p:tav>
                                        <p:tav tm="100000">
                                          <p:val>
                                            <p:strVal val="#ppt_x"/>
                                          </p:val>
                                        </p:tav>
                                      </p:tavLst>
                                    </p:anim>
                                    <p:anim calcmode="lin" valueType="num">
                                      <p:cBhvr>
                                        <p:cTn id="9" dur="5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887"/>
                                        </p:tgtEl>
                                        <p:attrNameLst>
                                          <p:attrName>style.visibility</p:attrName>
                                        </p:attrNameLst>
                                      </p:cBhvr>
                                      <p:to>
                                        <p:strVal val="visible"/>
                                      </p:to>
                                    </p:set>
                                    <p:animEffect transition="in" filter="wipe(down)">
                                      <p:cBhvr>
                                        <p:cTn id="14" dur="500"/>
                                        <p:tgtEl>
                                          <p:spTgt spid="887"/>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6" presetClass="entr" presetSubtype="2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arn(inVertical)">
                                      <p:cBhvr>
                                        <p:cTn id="25" dur="500"/>
                                        <p:tgtEl>
                                          <p:spTgt spid="4"/>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arn(inVertic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inVertical)">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inVertic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 grpId="0"/>
      <p:bldP spid="4" grpId="0"/>
      <p:bldP spid="5"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31"/>
          <p:cNvSpPr txBox="1">
            <a:spLocks noGrp="1"/>
          </p:cNvSpPr>
          <p:nvPr>
            <p:ph type="title"/>
          </p:nvPr>
        </p:nvSpPr>
        <p:spPr>
          <a:xfrm>
            <a:off x="800100" y="539500"/>
            <a:ext cx="7543800" cy="7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Register</a:t>
            </a:r>
            <a:endParaRPr/>
          </a:p>
        </p:txBody>
      </p:sp>
      <p:grpSp>
        <p:nvGrpSpPr>
          <p:cNvPr id="896" name="Google Shape;896;p31"/>
          <p:cNvGrpSpPr/>
          <p:nvPr/>
        </p:nvGrpSpPr>
        <p:grpSpPr>
          <a:xfrm>
            <a:off x="7269566" y="-5362"/>
            <a:ext cx="1698748" cy="792936"/>
            <a:chOff x="-1989784" y="-8250"/>
            <a:chExt cx="1698748" cy="792936"/>
          </a:xfrm>
        </p:grpSpPr>
        <p:sp>
          <p:nvSpPr>
            <p:cNvPr id="897" name="Google Shape;897;p31"/>
            <p:cNvSpPr/>
            <p:nvPr/>
          </p:nvSpPr>
          <p:spPr>
            <a:xfrm>
              <a:off x="-1989784" y="75175"/>
              <a:ext cx="731820" cy="709510"/>
            </a:xfrm>
            <a:custGeom>
              <a:avLst/>
              <a:gdLst/>
              <a:ahLst/>
              <a:cxnLst/>
              <a:rect l="l" t="t" r="r" b="b"/>
              <a:pathLst>
                <a:path w="12465" h="12085" extrusionOk="0">
                  <a:moveTo>
                    <a:pt x="10353" y="0"/>
                  </a:moveTo>
                  <a:cubicBezTo>
                    <a:pt x="9862" y="0"/>
                    <a:pt x="9370" y="188"/>
                    <a:pt x="8994" y="564"/>
                  </a:cubicBezTo>
                  <a:lnTo>
                    <a:pt x="752" y="8806"/>
                  </a:lnTo>
                  <a:cubicBezTo>
                    <a:pt x="1" y="9558"/>
                    <a:pt x="1" y="10772"/>
                    <a:pt x="752" y="11524"/>
                  </a:cubicBezTo>
                  <a:cubicBezTo>
                    <a:pt x="1126" y="11898"/>
                    <a:pt x="1618" y="12085"/>
                    <a:pt x="2110" y="12085"/>
                  </a:cubicBezTo>
                  <a:cubicBezTo>
                    <a:pt x="2602" y="12085"/>
                    <a:pt x="3095" y="11898"/>
                    <a:pt x="3470" y="11524"/>
                  </a:cubicBezTo>
                  <a:lnTo>
                    <a:pt x="11712" y="3278"/>
                  </a:lnTo>
                  <a:cubicBezTo>
                    <a:pt x="12464" y="2530"/>
                    <a:pt x="12464" y="1311"/>
                    <a:pt x="11712" y="564"/>
                  </a:cubicBezTo>
                  <a:cubicBezTo>
                    <a:pt x="11337" y="188"/>
                    <a:pt x="10845" y="0"/>
                    <a:pt x="10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p:nvPr/>
          </p:nvSpPr>
          <p:spPr>
            <a:xfrm>
              <a:off x="-1914344" y="-8250"/>
              <a:ext cx="728709" cy="728709"/>
            </a:xfrm>
            <a:custGeom>
              <a:avLst/>
              <a:gdLst/>
              <a:ahLst/>
              <a:cxnLst/>
              <a:rect l="l" t="t" r="r" b="b"/>
              <a:pathLst>
                <a:path w="12412" h="12412" extrusionOk="0">
                  <a:moveTo>
                    <a:pt x="12359" y="1"/>
                  </a:moveTo>
                  <a:lnTo>
                    <a:pt x="0" y="12360"/>
                  </a:lnTo>
                  <a:lnTo>
                    <a:pt x="48"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a:off x="-1855107" y="544141"/>
              <a:ext cx="117831" cy="116305"/>
            </a:xfrm>
            <a:custGeom>
              <a:avLst/>
              <a:gdLst/>
              <a:ahLst/>
              <a:cxnLst/>
              <a:rect l="l" t="t" r="r" b="b"/>
              <a:pathLst>
                <a:path w="2007" h="1981" extrusionOk="0">
                  <a:moveTo>
                    <a:pt x="36" y="1"/>
                  </a:moveTo>
                  <a:cubicBezTo>
                    <a:pt x="14" y="1"/>
                    <a:pt x="1" y="18"/>
                    <a:pt x="1" y="36"/>
                  </a:cubicBezTo>
                  <a:cubicBezTo>
                    <a:pt x="1" y="58"/>
                    <a:pt x="14" y="75"/>
                    <a:pt x="36" y="75"/>
                  </a:cubicBezTo>
                  <a:lnTo>
                    <a:pt x="1932" y="75"/>
                  </a:lnTo>
                  <a:lnTo>
                    <a:pt x="1932" y="1941"/>
                  </a:lnTo>
                  <a:cubicBezTo>
                    <a:pt x="1932" y="1963"/>
                    <a:pt x="1950" y="1980"/>
                    <a:pt x="1972" y="1980"/>
                  </a:cubicBezTo>
                  <a:cubicBezTo>
                    <a:pt x="1989" y="1980"/>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1"/>
            <p:cNvSpPr/>
            <p:nvPr/>
          </p:nvSpPr>
          <p:spPr>
            <a:xfrm>
              <a:off x="-1791174" y="480266"/>
              <a:ext cx="117772" cy="116011"/>
            </a:xfrm>
            <a:custGeom>
              <a:avLst/>
              <a:gdLst/>
              <a:ahLst/>
              <a:cxnLst/>
              <a:rect l="l" t="t" r="r" b="b"/>
              <a:pathLst>
                <a:path w="2006" h="1976" extrusionOk="0">
                  <a:moveTo>
                    <a:pt x="35" y="1"/>
                  </a:moveTo>
                  <a:cubicBezTo>
                    <a:pt x="18" y="1"/>
                    <a:pt x="0" y="14"/>
                    <a:pt x="0" y="36"/>
                  </a:cubicBezTo>
                  <a:cubicBezTo>
                    <a:pt x="0" y="57"/>
                    <a:pt x="18" y="70"/>
                    <a:pt x="35" y="70"/>
                  </a:cubicBezTo>
                  <a:lnTo>
                    <a:pt x="1932" y="70"/>
                  </a:lnTo>
                  <a:lnTo>
                    <a:pt x="1932" y="1941"/>
                  </a:lnTo>
                  <a:cubicBezTo>
                    <a:pt x="1932" y="1958"/>
                    <a:pt x="1949" y="1976"/>
                    <a:pt x="1971" y="1976"/>
                  </a:cubicBezTo>
                  <a:cubicBezTo>
                    <a:pt x="1988" y="1976"/>
                    <a:pt x="2006" y="1958"/>
                    <a:pt x="2006" y="1941"/>
                  </a:cubicBezTo>
                  <a:lnTo>
                    <a:pt x="2006" y="36"/>
                  </a:lnTo>
                  <a:cubicBezTo>
                    <a:pt x="2006" y="14"/>
                    <a:pt x="1988"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1"/>
            <p:cNvSpPr/>
            <p:nvPr/>
          </p:nvSpPr>
          <p:spPr>
            <a:xfrm>
              <a:off x="-1727299" y="416156"/>
              <a:ext cx="117831" cy="116246"/>
            </a:xfrm>
            <a:custGeom>
              <a:avLst/>
              <a:gdLst/>
              <a:ahLst/>
              <a:cxnLst/>
              <a:rect l="l" t="t" r="r" b="b"/>
              <a:pathLst>
                <a:path w="2007" h="1980" extrusionOk="0">
                  <a:moveTo>
                    <a:pt x="35" y="0"/>
                  </a:moveTo>
                  <a:cubicBezTo>
                    <a:pt x="18" y="0"/>
                    <a:pt x="0" y="18"/>
                    <a:pt x="0" y="39"/>
                  </a:cubicBezTo>
                  <a:cubicBezTo>
                    <a:pt x="0" y="57"/>
                    <a:pt x="18" y="74"/>
                    <a:pt x="35" y="74"/>
                  </a:cubicBezTo>
                  <a:lnTo>
                    <a:pt x="1936" y="74"/>
                  </a:lnTo>
                  <a:lnTo>
                    <a:pt x="1936" y="1945"/>
                  </a:lnTo>
                  <a:cubicBezTo>
                    <a:pt x="1936" y="1962"/>
                    <a:pt x="1949"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1"/>
            <p:cNvSpPr/>
            <p:nvPr/>
          </p:nvSpPr>
          <p:spPr>
            <a:xfrm>
              <a:off x="-1663424" y="352222"/>
              <a:ext cx="118066" cy="116305"/>
            </a:xfrm>
            <a:custGeom>
              <a:avLst/>
              <a:gdLst/>
              <a:ahLst/>
              <a:cxnLst/>
              <a:rect l="l" t="t" r="r" b="b"/>
              <a:pathLst>
                <a:path w="2011" h="1981" extrusionOk="0">
                  <a:moveTo>
                    <a:pt x="40" y="1"/>
                  </a:moveTo>
                  <a:cubicBezTo>
                    <a:pt x="18" y="1"/>
                    <a:pt x="0" y="18"/>
                    <a:pt x="0" y="36"/>
                  </a:cubicBezTo>
                  <a:cubicBezTo>
                    <a:pt x="0" y="58"/>
                    <a:pt x="18" y="75"/>
                    <a:pt x="40" y="75"/>
                  </a:cubicBezTo>
                  <a:lnTo>
                    <a:pt x="1936" y="75"/>
                  </a:lnTo>
                  <a:lnTo>
                    <a:pt x="1936" y="1941"/>
                  </a:lnTo>
                  <a:cubicBezTo>
                    <a:pt x="1936" y="1963"/>
                    <a:pt x="1954" y="1981"/>
                    <a:pt x="1971" y="1981"/>
                  </a:cubicBezTo>
                  <a:cubicBezTo>
                    <a:pt x="1993" y="1981"/>
                    <a:pt x="2011" y="1963"/>
                    <a:pt x="2011" y="1941"/>
                  </a:cubicBezTo>
                  <a:lnTo>
                    <a:pt x="2011" y="36"/>
                  </a:lnTo>
                  <a:cubicBezTo>
                    <a:pt x="2011" y="18"/>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a:off x="-1599315" y="288347"/>
              <a:ext cx="117831" cy="116070"/>
            </a:xfrm>
            <a:custGeom>
              <a:avLst/>
              <a:gdLst/>
              <a:ahLst/>
              <a:cxnLst/>
              <a:rect l="l" t="t" r="r" b="b"/>
              <a:pathLst>
                <a:path w="2007" h="1977" extrusionOk="0">
                  <a:moveTo>
                    <a:pt x="36" y="1"/>
                  </a:moveTo>
                  <a:cubicBezTo>
                    <a:pt x="14" y="1"/>
                    <a:pt x="1" y="18"/>
                    <a:pt x="1" y="36"/>
                  </a:cubicBezTo>
                  <a:cubicBezTo>
                    <a:pt x="1" y="58"/>
                    <a:pt x="14" y="75"/>
                    <a:pt x="36" y="75"/>
                  </a:cubicBezTo>
                  <a:lnTo>
                    <a:pt x="1932" y="75"/>
                  </a:lnTo>
                  <a:lnTo>
                    <a:pt x="1932" y="1941"/>
                  </a:lnTo>
                  <a:cubicBezTo>
                    <a:pt x="1932" y="1963"/>
                    <a:pt x="1950" y="1976"/>
                    <a:pt x="1972" y="1976"/>
                  </a:cubicBezTo>
                  <a:cubicBezTo>
                    <a:pt x="1989" y="1976"/>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a:off x="-1535440" y="224237"/>
              <a:ext cx="117831" cy="116246"/>
            </a:xfrm>
            <a:custGeom>
              <a:avLst/>
              <a:gdLst/>
              <a:ahLst/>
              <a:cxnLst/>
              <a:rect l="l" t="t" r="r" b="b"/>
              <a:pathLst>
                <a:path w="2007" h="1980" extrusionOk="0">
                  <a:moveTo>
                    <a:pt x="36" y="0"/>
                  </a:moveTo>
                  <a:cubicBezTo>
                    <a:pt x="18" y="0"/>
                    <a:pt x="1" y="18"/>
                    <a:pt x="1" y="40"/>
                  </a:cubicBezTo>
                  <a:cubicBezTo>
                    <a:pt x="1" y="61"/>
                    <a:pt x="18" y="75"/>
                    <a:pt x="36" y="75"/>
                  </a:cubicBezTo>
                  <a:lnTo>
                    <a:pt x="1937" y="75"/>
                  </a:lnTo>
                  <a:lnTo>
                    <a:pt x="1937" y="1945"/>
                  </a:lnTo>
                  <a:cubicBezTo>
                    <a:pt x="1937" y="1962"/>
                    <a:pt x="1950" y="1980"/>
                    <a:pt x="1972" y="1980"/>
                  </a:cubicBezTo>
                  <a:cubicBezTo>
                    <a:pt x="1989" y="1980"/>
                    <a:pt x="2007" y="1962"/>
                    <a:pt x="2007" y="1945"/>
                  </a:cubicBezTo>
                  <a:lnTo>
                    <a:pt x="2007" y="40"/>
                  </a:lnTo>
                  <a:cubicBezTo>
                    <a:pt x="2007" y="18"/>
                    <a:pt x="1989" y="0"/>
                    <a:pt x="19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a:off x="-1471506" y="160362"/>
              <a:ext cx="118066" cy="116246"/>
            </a:xfrm>
            <a:custGeom>
              <a:avLst/>
              <a:gdLst/>
              <a:ahLst/>
              <a:cxnLst/>
              <a:rect l="l" t="t" r="r" b="b"/>
              <a:pathLst>
                <a:path w="2011" h="1980" extrusionOk="0">
                  <a:moveTo>
                    <a:pt x="39" y="0"/>
                  </a:moveTo>
                  <a:cubicBezTo>
                    <a:pt x="18" y="0"/>
                    <a:pt x="0" y="18"/>
                    <a:pt x="0" y="39"/>
                  </a:cubicBezTo>
                  <a:cubicBezTo>
                    <a:pt x="0" y="57"/>
                    <a:pt x="18" y="74"/>
                    <a:pt x="39" y="74"/>
                  </a:cubicBezTo>
                  <a:lnTo>
                    <a:pt x="1936" y="74"/>
                  </a:lnTo>
                  <a:lnTo>
                    <a:pt x="1936" y="1940"/>
                  </a:lnTo>
                  <a:cubicBezTo>
                    <a:pt x="1936" y="1962"/>
                    <a:pt x="1954" y="1980"/>
                    <a:pt x="1971" y="1980"/>
                  </a:cubicBezTo>
                  <a:cubicBezTo>
                    <a:pt x="1993" y="1980"/>
                    <a:pt x="2010" y="1962"/>
                    <a:pt x="2010" y="1940"/>
                  </a:cubicBezTo>
                  <a:lnTo>
                    <a:pt x="2010" y="39"/>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a:off x="-1542367" y="75175"/>
              <a:ext cx="731585" cy="709510"/>
            </a:xfrm>
            <a:custGeom>
              <a:avLst/>
              <a:gdLst/>
              <a:ahLst/>
              <a:cxnLst/>
              <a:rect l="l" t="t" r="r" b="b"/>
              <a:pathLst>
                <a:path w="12461" h="12085" extrusionOk="0">
                  <a:moveTo>
                    <a:pt x="10354" y="0"/>
                  </a:moveTo>
                  <a:cubicBezTo>
                    <a:pt x="9862" y="0"/>
                    <a:pt x="9370" y="188"/>
                    <a:pt x="8995" y="564"/>
                  </a:cubicBezTo>
                  <a:lnTo>
                    <a:pt x="748" y="8806"/>
                  </a:lnTo>
                  <a:cubicBezTo>
                    <a:pt x="1" y="9558"/>
                    <a:pt x="1" y="10772"/>
                    <a:pt x="748" y="11524"/>
                  </a:cubicBezTo>
                  <a:cubicBezTo>
                    <a:pt x="1124" y="11898"/>
                    <a:pt x="1616" y="12085"/>
                    <a:pt x="2107" y="12085"/>
                  </a:cubicBezTo>
                  <a:cubicBezTo>
                    <a:pt x="2599" y="12085"/>
                    <a:pt x="3091" y="11898"/>
                    <a:pt x="3466" y="11524"/>
                  </a:cubicBezTo>
                  <a:lnTo>
                    <a:pt x="11713" y="3278"/>
                  </a:lnTo>
                  <a:cubicBezTo>
                    <a:pt x="12460" y="2530"/>
                    <a:pt x="12460" y="1311"/>
                    <a:pt x="11713" y="564"/>
                  </a:cubicBezTo>
                  <a:cubicBezTo>
                    <a:pt x="11337" y="188"/>
                    <a:pt x="10845" y="0"/>
                    <a:pt x="1035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p:nvPr/>
          </p:nvSpPr>
          <p:spPr>
            <a:xfrm>
              <a:off x="-1467162" y="-8250"/>
              <a:ext cx="728709" cy="728709"/>
            </a:xfrm>
            <a:custGeom>
              <a:avLst/>
              <a:gdLst/>
              <a:ahLst/>
              <a:cxnLst/>
              <a:rect l="l" t="t" r="r" b="b"/>
              <a:pathLst>
                <a:path w="12412" h="12412" extrusionOk="0">
                  <a:moveTo>
                    <a:pt x="12359" y="1"/>
                  </a:moveTo>
                  <a:lnTo>
                    <a:pt x="0" y="12360"/>
                  </a:lnTo>
                  <a:lnTo>
                    <a:pt x="53"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1407925" y="544141"/>
              <a:ext cx="117831" cy="116305"/>
            </a:xfrm>
            <a:custGeom>
              <a:avLst/>
              <a:gdLst/>
              <a:ahLst/>
              <a:cxnLst/>
              <a:rect l="l" t="t" r="r" b="b"/>
              <a:pathLst>
                <a:path w="2007" h="1981" extrusionOk="0">
                  <a:moveTo>
                    <a:pt x="40" y="1"/>
                  </a:moveTo>
                  <a:cubicBezTo>
                    <a:pt x="18" y="1"/>
                    <a:pt x="1" y="18"/>
                    <a:pt x="1" y="36"/>
                  </a:cubicBezTo>
                  <a:cubicBezTo>
                    <a:pt x="1" y="58"/>
                    <a:pt x="18" y="75"/>
                    <a:pt x="40" y="75"/>
                  </a:cubicBezTo>
                  <a:lnTo>
                    <a:pt x="1937" y="75"/>
                  </a:lnTo>
                  <a:lnTo>
                    <a:pt x="1937" y="1941"/>
                  </a:lnTo>
                  <a:cubicBezTo>
                    <a:pt x="1937" y="1963"/>
                    <a:pt x="1950" y="1980"/>
                    <a:pt x="1972" y="1980"/>
                  </a:cubicBezTo>
                  <a:cubicBezTo>
                    <a:pt x="1994" y="1980"/>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1"/>
            <p:cNvSpPr/>
            <p:nvPr/>
          </p:nvSpPr>
          <p:spPr>
            <a:xfrm>
              <a:off x="-1343992" y="480266"/>
              <a:ext cx="118066" cy="116011"/>
            </a:xfrm>
            <a:custGeom>
              <a:avLst/>
              <a:gdLst/>
              <a:ahLst/>
              <a:cxnLst/>
              <a:rect l="l" t="t" r="r" b="b"/>
              <a:pathLst>
                <a:path w="2011" h="1976" extrusionOk="0">
                  <a:moveTo>
                    <a:pt x="39" y="1"/>
                  </a:moveTo>
                  <a:cubicBezTo>
                    <a:pt x="18" y="1"/>
                    <a:pt x="0" y="14"/>
                    <a:pt x="0" y="36"/>
                  </a:cubicBezTo>
                  <a:cubicBezTo>
                    <a:pt x="0" y="57"/>
                    <a:pt x="18" y="70"/>
                    <a:pt x="39" y="70"/>
                  </a:cubicBezTo>
                  <a:lnTo>
                    <a:pt x="1936" y="70"/>
                  </a:lnTo>
                  <a:lnTo>
                    <a:pt x="1936" y="1941"/>
                  </a:lnTo>
                  <a:cubicBezTo>
                    <a:pt x="1936" y="1958"/>
                    <a:pt x="1953" y="1976"/>
                    <a:pt x="1971" y="1976"/>
                  </a:cubicBezTo>
                  <a:cubicBezTo>
                    <a:pt x="1993" y="1976"/>
                    <a:pt x="2010" y="1958"/>
                    <a:pt x="2010" y="1941"/>
                  </a:cubicBezTo>
                  <a:lnTo>
                    <a:pt x="2010" y="36"/>
                  </a:lnTo>
                  <a:cubicBezTo>
                    <a:pt x="2010" y="14"/>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1279882" y="416156"/>
              <a:ext cx="117831" cy="116246"/>
            </a:xfrm>
            <a:custGeom>
              <a:avLst/>
              <a:gdLst/>
              <a:ahLst/>
              <a:cxnLst/>
              <a:rect l="l" t="t" r="r" b="b"/>
              <a:pathLst>
                <a:path w="2007" h="1980" extrusionOk="0">
                  <a:moveTo>
                    <a:pt x="36" y="0"/>
                  </a:moveTo>
                  <a:cubicBezTo>
                    <a:pt x="14" y="0"/>
                    <a:pt x="1" y="18"/>
                    <a:pt x="1" y="39"/>
                  </a:cubicBezTo>
                  <a:cubicBezTo>
                    <a:pt x="1" y="57"/>
                    <a:pt x="14" y="74"/>
                    <a:pt x="36" y="74"/>
                  </a:cubicBezTo>
                  <a:lnTo>
                    <a:pt x="1932" y="74"/>
                  </a:lnTo>
                  <a:lnTo>
                    <a:pt x="1932" y="1945"/>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1216007" y="352222"/>
              <a:ext cx="117831" cy="116305"/>
            </a:xfrm>
            <a:custGeom>
              <a:avLst/>
              <a:gdLst/>
              <a:ahLst/>
              <a:cxnLst/>
              <a:rect l="l" t="t" r="r" b="b"/>
              <a:pathLst>
                <a:path w="2007" h="1981" extrusionOk="0">
                  <a:moveTo>
                    <a:pt x="36" y="1"/>
                  </a:moveTo>
                  <a:cubicBezTo>
                    <a:pt x="18" y="1"/>
                    <a:pt x="1" y="18"/>
                    <a:pt x="1" y="36"/>
                  </a:cubicBezTo>
                  <a:cubicBezTo>
                    <a:pt x="1" y="58"/>
                    <a:pt x="18" y="75"/>
                    <a:pt x="36" y="75"/>
                  </a:cubicBezTo>
                  <a:lnTo>
                    <a:pt x="1932" y="75"/>
                  </a:lnTo>
                  <a:lnTo>
                    <a:pt x="1932" y="1941"/>
                  </a:lnTo>
                  <a:cubicBezTo>
                    <a:pt x="1932" y="1963"/>
                    <a:pt x="1950" y="1981"/>
                    <a:pt x="1972" y="1981"/>
                  </a:cubicBezTo>
                  <a:cubicBezTo>
                    <a:pt x="1989" y="1981"/>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1152133" y="288347"/>
              <a:ext cx="117831" cy="116070"/>
            </a:xfrm>
            <a:custGeom>
              <a:avLst/>
              <a:gdLst/>
              <a:ahLst/>
              <a:cxnLst/>
              <a:rect l="l" t="t" r="r" b="b"/>
              <a:pathLst>
                <a:path w="2007" h="1977" extrusionOk="0">
                  <a:moveTo>
                    <a:pt x="40" y="1"/>
                  </a:moveTo>
                  <a:cubicBezTo>
                    <a:pt x="18" y="1"/>
                    <a:pt x="1" y="18"/>
                    <a:pt x="1" y="36"/>
                  </a:cubicBezTo>
                  <a:cubicBezTo>
                    <a:pt x="1" y="58"/>
                    <a:pt x="18" y="75"/>
                    <a:pt x="40" y="75"/>
                  </a:cubicBezTo>
                  <a:lnTo>
                    <a:pt x="1937" y="75"/>
                  </a:lnTo>
                  <a:lnTo>
                    <a:pt x="1937" y="1941"/>
                  </a:lnTo>
                  <a:cubicBezTo>
                    <a:pt x="1937" y="1963"/>
                    <a:pt x="1954" y="1976"/>
                    <a:pt x="1972" y="1976"/>
                  </a:cubicBezTo>
                  <a:cubicBezTo>
                    <a:pt x="1994" y="1976"/>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1088199" y="224237"/>
              <a:ext cx="118066" cy="116246"/>
            </a:xfrm>
            <a:custGeom>
              <a:avLst/>
              <a:gdLst/>
              <a:ahLst/>
              <a:cxnLst/>
              <a:rect l="l" t="t" r="r" b="b"/>
              <a:pathLst>
                <a:path w="2011" h="1980" extrusionOk="0">
                  <a:moveTo>
                    <a:pt x="39" y="0"/>
                  </a:moveTo>
                  <a:cubicBezTo>
                    <a:pt x="17" y="0"/>
                    <a:pt x="0" y="18"/>
                    <a:pt x="0" y="40"/>
                  </a:cubicBezTo>
                  <a:cubicBezTo>
                    <a:pt x="0" y="61"/>
                    <a:pt x="17" y="75"/>
                    <a:pt x="39" y="75"/>
                  </a:cubicBezTo>
                  <a:lnTo>
                    <a:pt x="1936" y="75"/>
                  </a:lnTo>
                  <a:lnTo>
                    <a:pt x="1936" y="1945"/>
                  </a:lnTo>
                  <a:cubicBezTo>
                    <a:pt x="1936" y="1962"/>
                    <a:pt x="1953" y="1980"/>
                    <a:pt x="1971" y="1980"/>
                  </a:cubicBezTo>
                  <a:cubicBezTo>
                    <a:pt x="1993" y="1980"/>
                    <a:pt x="2010" y="1962"/>
                    <a:pt x="2010" y="1945"/>
                  </a:cubicBezTo>
                  <a:lnTo>
                    <a:pt x="2010" y="40"/>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1024089" y="160362"/>
              <a:ext cx="117831" cy="116246"/>
            </a:xfrm>
            <a:custGeom>
              <a:avLst/>
              <a:gdLst/>
              <a:ahLst/>
              <a:cxnLst/>
              <a:rect l="l" t="t" r="r" b="b"/>
              <a:pathLst>
                <a:path w="2007" h="1980" extrusionOk="0">
                  <a:moveTo>
                    <a:pt x="35" y="0"/>
                  </a:moveTo>
                  <a:cubicBezTo>
                    <a:pt x="18" y="0"/>
                    <a:pt x="1" y="18"/>
                    <a:pt x="1" y="39"/>
                  </a:cubicBezTo>
                  <a:cubicBezTo>
                    <a:pt x="1" y="57"/>
                    <a:pt x="18" y="74"/>
                    <a:pt x="35" y="74"/>
                  </a:cubicBezTo>
                  <a:lnTo>
                    <a:pt x="1932" y="74"/>
                  </a:lnTo>
                  <a:lnTo>
                    <a:pt x="1932" y="1940"/>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1095127" y="75175"/>
              <a:ext cx="731761" cy="709510"/>
            </a:xfrm>
            <a:custGeom>
              <a:avLst/>
              <a:gdLst/>
              <a:ahLst/>
              <a:cxnLst/>
              <a:rect l="l" t="t" r="r" b="b"/>
              <a:pathLst>
                <a:path w="12464" h="12085" extrusionOk="0">
                  <a:moveTo>
                    <a:pt x="10353" y="0"/>
                  </a:moveTo>
                  <a:cubicBezTo>
                    <a:pt x="9861" y="0"/>
                    <a:pt x="9369" y="188"/>
                    <a:pt x="8994" y="564"/>
                  </a:cubicBezTo>
                  <a:lnTo>
                    <a:pt x="752" y="8806"/>
                  </a:lnTo>
                  <a:cubicBezTo>
                    <a:pt x="0" y="9558"/>
                    <a:pt x="0" y="10772"/>
                    <a:pt x="752" y="11524"/>
                  </a:cubicBezTo>
                  <a:cubicBezTo>
                    <a:pt x="1125" y="11898"/>
                    <a:pt x="1617" y="12085"/>
                    <a:pt x="2109" y="12085"/>
                  </a:cubicBezTo>
                  <a:cubicBezTo>
                    <a:pt x="2601" y="12085"/>
                    <a:pt x="3094" y="11898"/>
                    <a:pt x="3470" y="11524"/>
                  </a:cubicBezTo>
                  <a:lnTo>
                    <a:pt x="11712" y="3278"/>
                  </a:lnTo>
                  <a:cubicBezTo>
                    <a:pt x="12463" y="2530"/>
                    <a:pt x="12463" y="1311"/>
                    <a:pt x="11712" y="564"/>
                  </a:cubicBezTo>
                  <a:cubicBezTo>
                    <a:pt x="11336" y="188"/>
                    <a:pt x="10844" y="0"/>
                    <a:pt x="10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1019745" y="-8250"/>
              <a:ext cx="728709" cy="728709"/>
            </a:xfrm>
            <a:custGeom>
              <a:avLst/>
              <a:gdLst/>
              <a:ahLst/>
              <a:cxnLst/>
              <a:rect l="l" t="t" r="r" b="b"/>
              <a:pathLst>
                <a:path w="12412" h="12412" extrusionOk="0">
                  <a:moveTo>
                    <a:pt x="12359" y="1"/>
                  </a:moveTo>
                  <a:lnTo>
                    <a:pt x="1" y="12360"/>
                  </a:lnTo>
                  <a:lnTo>
                    <a:pt x="49" y="12412"/>
                  </a:lnTo>
                  <a:lnTo>
                    <a:pt x="12412"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960450" y="544141"/>
              <a:ext cx="117831" cy="116305"/>
            </a:xfrm>
            <a:custGeom>
              <a:avLst/>
              <a:gdLst/>
              <a:ahLst/>
              <a:cxnLst/>
              <a:rect l="l" t="t" r="r" b="b"/>
              <a:pathLst>
                <a:path w="2007" h="1981" extrusionOk="0">
                  <a:moveTo>
                    <a:pt x="35" y="1"/>
                  </a:moveTo>
                  <a:cubicBezTo>
                    <a:pt x="13" y="1"/>
                    <a:pt x="0" y="18"/>
                    <a:pt x="0" y="36"/>
                  </a:cubicBezTo>
                  <a:cubicBezTo>
                    <a:pt x="0" y="58"/>
                    <a:pt x="13" y="75"/>
                    <a:pt x="35" y="75"/>
                  </a:cubicBezTo>
                  <a:lnTo>
                    <a:pt x="1932" y="75"/>
                  </a:lnTo>
                  <a:lnTo>
                    <a:pt x="1932" y="1941"/>
                  </a:lnTo>
                  <a:cubicBezTo>
                    <a:pt x="1932" y="1963"/>
                    <a:pt x="1949" y="1980"/>
                    <a:pt x="1971" y="1980"/>
                  </a:cubicBezTo>
                  <a:cubicBezTo>
                    <a:pt x="1989" y="1980"/>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896575" y="480266"/>
              <a:ext cx="117831" cy="116011"/>
            </a:xfrm>
            <a:custGeom>
              <a:avLst/>
              <a:gdLst/>
              <a:ahLst/>
              <a:cxnLst/>
              <a:rect l="l" t="t" r="r" b="b"/>
              <a:pathLst>
                <a:path w="2007" h="1976" extrusionOk="0">
                  <a:moveTo>
                    <a:pt x="35" y="1"/>
                  </a:moveTo>
                  <a:cubicBezTo>
                    <a:pt x="18" y="1"/>
                    <a:pt x="0" y="14"/>
                    <a:pt x="0" y="36"/>
                  </a:cubicBezTo>
                  <a:cubicBezTo>
                    <a:pt x="0" y="57"/>
                    <a:pt x="18" y="70"/>
                    <a:pt x="35" y="70"/>
                  </a:cubicBezTo>
                  <a:lnTo>
                    <a:pt x="1936" y="70"/>
                  </a:lnTo>
                  <a:lnTo>
                    <a:pt x="1936" y="1941"/>
                  </a:lnTo>
                  <a:cubicBezTo>
                    <a:pt x="1936" y="1958"/>
                    <a:pt x="1949" y="1976"/>
                    <a:pt x="1971" y="1976"/>
                  </a:cubicBezTo>
                  <a:cubicBezTo>
                    <a:pt x="1989" y="1976"/>
                    <a:pt x="2006" y="1958"/>
                    <a:pt x="2006" y="1941"/>
                  </a:cubicBezTo>
                  <a:lnTo>
                    <a:pt x="2006" y="36"/>
                  </a:lnTo>
                  <a:cubicBezTo>
                    <a:pt x="2006" y="14"/>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832700" y="416156"/>
              <a:ext cx="117831" cy="116246"/>
            </a:xfrm>
            <a:custGeom>
              <a:avLst/>
              <a:gdLst/>
              <a:ahLst/>
              <a:cxnLst/>
              <a:rect l="l" t="t" r="r" b="b"/>
              <a:pathLst>
                <a:path w="2007" h="1980" extrusionOk="0">
                  <a:moveTo>
                    <a:pt x="40" y="0"/>
                  </a:moveTo>
                  <a:cubicBezTo>
                    <a:pt x="18" y="0"/>
                    <a:pt x="1" y="18"/>
                    <a:pt x="1" y="39"/>
                  </a:cubicBezTo>
                  <a:cubicBezTo>
                    <a:pt x="1" y="57"/>
                    <a:pt x="18" y="74"/>
                    <a:pt x="40" y="74"/>
                  </a:cubicBezTo>
                  <a:lnTo>
                    <a:pt x="1937" y="74"/>
                  </a:lnTo>
                  <a:lnTo>
                    <a:pt x="1937" y="1945"/>
                  </a:lnTo>
                  <a:cubicBezTo>
                    <a:pt x="1937" y="1962"/>
                    <a:pt x="1954"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768825" y="352222"/>
              <a:ext cx="118066" cy="116305"/>
            </a:xfrm>
            <a:custGeom>
              <a:avLst/>
              <a:gdLst/>
              <a:ahLst/>
              <a:cxnLst/>
              <a:rect l="l" t="t" r="r" b="b"/>
              <a:pathLst>
                <a:path w="2011" h="1981" extrusionOk="0">
                  <a:moveTo>
                    <a:pt x="40" y="1"/>
                  </a:moveTo>
                  <a:cubicBezTo>
                    <a:pt x="18" y="1"/>
                    <a:pt x="1" y="18"/>
                    <a:pt x="1" y="36"/>
                  </a:cubicBezTo>
                  <a:cubicBezTo>
                    <a:pt x="1" y="58"/>
                    <a:pt x="18" y="75"/>
                    <a:pt x="40" y="75"/>
                  </a:cubicBezTo>
                  <a:lnTo>
                    <a:pt x="1937" y="75"/>
                  </a:lnTo>
                  <a:lnTo>
                    <a:pt x="1937" y="1941"/>
                  </a:lnTo>
                  <a:cubicBezTo>
                    <a:pt x="1937" y="1963"/>
                    <a:pt x="1954" y="1981"/>
                    <a:pt x="1972" y="1981"/>
                  </a:cubicBezTo>
                  <a:cubicBezTo>
                    <a:pt x="1993" y="1981"/>
                    <a:pt x="2011" y="1963"/>
                    <a:pt x="2011" y="1941"/>
                  </a:cubicBezTo>
                  <a:lnTo>
                    <a:pt x="2011" y="36"/>
                  </a:lnTo>
                  <a:cubicBezTo>
                    <a:pt x="2011" y="18"/>
                    <a:pt x="1993"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704657" y="288347"/>
              <a:ext cx="117831" cy="116070"/>
            </a:xfrm>
            <a:custGeom>
              <a:avLst/>
              <a:gdLst/>
              <a:ahLst/>
              <a:cxnLst/>
              <a:rect l="l" t="t" r="r" b="b"/>
              <a:pathLst>
                <a:path w="2007" h="1977" extrusionOk="0">
                  <a:moveTo>
                    <a:pt x="35" y="1"/>
                  </a:moveTo>
                  <a:cubicBezTo>
                    <a:pt x="13" y="1"/>
                    <a:pt x="0" y="18"/>
                    <a:pt x="0" y="36"/>
                  </a:cubicBezTo>
                  <a:cubicBezTo>
                    <a:pt x="0" y="58"/>
                    <a:pt x="18" y="75"/>
                    <a:pt x="35" y="75"/>
                  </a:cubicBezTo>
                  <a:lnTo>
                    <a:pt x="1932" y="75"/>
                  </a:lnTo>
                  <a:lnTo>
                    <a:pt x="1932" y="1941"/>
                  </a:lnTo>
                  <a:cubicBezTo>
                    <a:pt x="1932" y="1963"/>
                    <a:pt x="1949" y="1976"/>
                    <a:pt x="1971" y="1976"/>
                  </a:cubicBezTo>
                  <a:cubicBezTo>
                    <a:pt x="1989" y="1976"/>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640782" y="224237"/>
              <a:ext cx="117831" cy="116246"/>
            </a:xfrm>
            <a:custGeom>
              <a:avLst/>
              <a:gdLst/>
              <a:ahLst/>
              <a:cxnLst/>
              <a:rect l="l" t="t" r="r" b="b"/>
              <a:pathLst>
                <a:path w="2007" h="1980" extrusionOk="0">
                  <a:moveTo>
                    <a:pt x="40" y="0"/>
                  </a:moveTo>
                  <a:cubicBezTo>
                    <a:pt x="18" y="0"/>
                    <a:pt x="0" y="18"/>
                    <a:pt x="0" y="40"/>
                  </a:cubicBezTo>
                  <a:cubicBezTo>
                    <a:pt x="0" y="61"/>
                    <a:pt x="18" y="75"/>
                    <a:pt x="40" y="75"/>
                  </a:cubicBezTo>
                  <a:lnTo>
                    <a:pt x="1936" y="75"/>
                  </a:lnTo>
                  <a:lnTo>
                    <a:pt x="1936" y="1945"/>
                  </a:lnTo>
                  <a:cubicBezTo>
                    <a:pt x="1936" y="1962"/>
                    <a:pt x="1949" y="1980"/>
                    <a:pt x="1971" y="1980"/>
                  </a:cubicBezTo>
                  <a:cubicBezTo>
                    <a:pt x="1993" y="1980"/>
                    <a:pt x="2006" y="1962"/>
                    <a:pt x="2006" y="1945"/>
                  </a:cubicBezTo>
                  <a:lnTo>
                    <a:pt x="2006" y="40"/>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576907" y="160362"/>
              <a:ext cx="118066" cy="116246"/>
            </a:xfrm>
            <a:custGeom>
              <a:avLst/>
              <a:gdLst/>
              <a:ahLst/>
              <a:cxnLst/>
              <a:rect l="l" t="t" r="r" b="b"/>
              <a:pathLst>
                <a:path w="2011" h="1980" extrusionOk="0">
                  <a:moveTo>
                    <a:pt x="40" y="0"/>
                  </a:moveTo>
                  <a:cubicBezTo>
                    <a:pt x="18" y="0"/>
                    <a:pt x="1" y="18"/>
                    <a:pt x="1" y="39"/>
                  </a:cubicBezTo>
                  <a:cubicBezTo>
                    <a:pt x="1" y="57"/>
                    <a:pt x="18" y="74"/>
                    <a:pt x="40" y="74"/>
                  </a:cubicBezTo>
                  <a:lnTo>
                    <a:pt x="1936" y="74"/>
                  </a:lnTo>
                  <a:lnTo>
                    <a:pt x="1936" y="1940"/>
                  </a:lnTo>
                  <a:cubicBezTo>
                    <a:pt x="1936" y="1962"/>
                    <a:pt x="1954" y="1980"/>
                    <a:pt x="1971" y="1980"/>
                  </a:cubicBezTo>
                  <a:cubicBezTo>
                    <a:pt x="1993" y="1980"/>
                    <a:pt x="2011" y="1962"/>
                    <a:pt x="2011" y="1940"/>
                  </a:cubicBezTo>
                  <a:lnTo>
                    <a:pt x="2011" y="39"/>
                  </a:lnTo>
                  <a:cubicBezTo>
                    <a:pt x="2011"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Straight Connector 14">
            <a:extLst>
              <a:ext uri="{FF2B5EF4-FFF2-40B4-BE49-F238E27FC236}">
                <a16:creationId xmlns:a16="http://schemas.microsoft.com/office/drawing/2014/main" id="{CA037BCE-D8A5-C1A4-5345-AFB74244BE9E}"/>
              </a:ext>
            </a:extLst>
          </p:cNvPr>
          <p:cNvSpPr/>
          <p:nvPr/>
        </p:nvSpPr>
        <p:spPr>
          <a:xfrm>
            <a:off x="800100" y="1201866"/>
            <a:ext cx="4743449"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5B2BEBFF-1E03-0C26-DED3-5D36F6982E0B}"/>
              </a:ext>
            </a:extLst>
          </p:cNvPr>
          <p:cNvSpPr/>
          <p:nvPr/>
        </p:nvSpPr>
        <p:spPr>
          <a:xfrm>
            <a:off x="800100" y="1201866"/>
            <a:ext cx="1278902" cy="1170430"/>
          </a:xfrm>
          <a:custGeom>
            <a:avLst/>
            <a:gdLst>
              <a:gd name="connsiteX0" fmla="*/ 0 w 948690"/>
              <a:gd name="connsiteY0" fmla="*/ 0 h 1170430"/>
              <a:gd name="connsiteX1" fmla="*/ 948690 w 948690"/>
              <a:gd name="connsiteY1" fmla="*/ 0 h 1170430"/>
              <a:gd name="connsiteX2" fmla="*/ 948690 w 948690"/>
              <a:gd name="connsiteY2" fmla="*/ 1170430 h 1170430"/>
              <a:gd name="connsiteX3" fmla="*/ 0 w 948690"/>
              <a:gd name="connsiteY3" fmla="*/ 1170430 h 1170430"/>
              <a:gd name="connsiteX4" fmla="*/ 0 w 948690"/>
              <a:gd name="connsiteY4" fmla="*/ 0 h 1170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690" h="1170430">
                <a:moveTo>
                  <a:pt x="0" y="0"/>
                </a:moveTo>
                <a:lnTo>
                  <a:pt x="948690" y="0"/>
                </a:lnTo>
                <a:lnTo>
                  <a:pt x="948690" y="1170430"/>
                </a:lnTo>
                <a:lnTo>
                  <a:pt x="0" y="11704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just" defTabSz="977900" rtl="0">
              <a:lnSpc>
                <a:spcPct val="90000"/>
              </a:lnSpc>
              <a:spcBef>
                <a:spcPct val="0"/>
              </a:spcBef>
              <a:spcAft>
                <a:spcPct val="35000"/>
              </a:spcAft>
              <a:buNone/>
            </a:pPr>
            <a:r>
              <a:rPr lang="en-US" sz="2200" kern="1200">
                <a:latin typeface="Arial"/>
              </a:rPr>
              <a:t>Name</a:t>
            </a:r>
          </a:p>
        </p:txBody>
      </p:sp>
      <p:sp>
        <p:nvSpPr>
          <p:cNvPr id="17" name="Freeform: Shape 16">
            <a:extLst>
              <a:ext uri="{FF2B5EF4-FFF2-40B4-BE49-F238E27FC236}">
                <a16:creationId xmlns:a16="http://schemas.microsoft.com/office/drawing/2014/main" id="{AC708A3B-29B3-D462-94C1-362E39E14F98}"/>
              </a:ext>
            </a:extLst>
          </p:cNvPr>
          <p:cNvSpPr/>
          <p:nvPr/>
        </p:nvSpPr>
        <p:spPr>
          <a:xfrm>
            <a:off x="2079001" y="1265648"/>
            <a:ext cx="3464548" cy="1062988"/>
          </a:xfrm>
          <a:custGeom>
            <a:avLst/>
            <a:gdLst>
              <a:gd name="connsiteX0" fmla="*/ 0 w 3723608"/>
              <a:gd name="connsiteY0" fmla="*/ 0 h 1062988"/>
              <a:gd name="connsiteX1" fmla="*/ 3723608 w 3723608"/>
              <a:gd name="connsiteY1" fmla="*/ 0 h 1062988"/>
              <a:gd name="connsiteX2" fmla="*/ 3723608 w 3723608"/>
              <a:gd name="connsiteY2" fmla="*/ 1062988 h 1062988"/>
              <a:gd name="connsiteX3" fmla="*/ 0 w 3723608"/>
              <a:gd name="connsiteY3" fmla="*/ 1062988 h 1062988"/>
              <a:gd name="connsiteX4" fmla="*/ 0 w 3723608"/>
              <a:gd name="connsiteY4" fmla="*/ 0 h 106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3608" h="1062988">
                <a:moveTo>
                  <a:pt x="0" y="0"/>
                </a:moveTo>
                <a:lnTo>
                  <a:pt x="3723608" y="0"/>
                </a:lnTo>
                <a:lnTo>
                  <a:pt x="3723608" y="1062988"/>
                </a:lnTo>
                <a:lnTo>
                  <a:pt x="0" y="10629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3820" tIns="83820" rIns="83820" bIns="83820" numCol="1" spcCol="1270" anchor="t" anchorCtr="0">
            <a:noAutofit/>
          </a:bodyPr>
          <a:lstStyle/>
          <a:p>
            <a:pPr marL="0" lvl="0" indent="0" algn="just" defTabSz="977900" rtl="0">
              <a:lnSpc>
                <a:spcPct val="90000"/>
              </a:lnSpc>
              <a:spcBef>
                <a:spcPct val="0"/>
              </a:spcBef>
              <a:spcAft>
                <a:spcPct val="35000"/>
              </a:spcAft>
              <a:buNone/>
            </a:pPr>
            <a:r>
              <a:rPr lang="en-US" sz="2200" kern="1200" err="1">
                <a:latin typeface="Arial"/>
              </a:rPr>
              <a:t>Yêu</a:t>
            </a:r>
            <a:r>
              <a:rPr lang="en-US" sz="2200" kern="1200">
                <a:latin typeface="Arial"/>
              </a:rPr>
              <a:t> </a:t>
            </a:r>
            <a:r>
              <a:rPr lang="en-US" sz="2200" kern="1200" err="1">
                <a:latin typeface="Arial"/>
              </a:rPr>
              <a:t>cầu</a:t>
            </a:r>
            <a:r>
              <a:rPr lang="en-US" sz="2200" kern="1200">
                <a:latin typeface="Arial"/>
              </a:rPr>
              <a:t> người </a:t>
            </a:r>
            <a:r>
              <a:rPr lang="en-US" sz="2200" kern="1200" err="1">
                <a:latin typeface="Arial"/>
              </a:rPr>
              <a:t>dùng</a:t>
            </a:r>
            <a:r>
              <a:rPr lang="en-US" sz="2200" kern="1200">
                <a:latin typeface="Arial"/>
              </a:rPr>
              <a:t> </a:t>
            </a:r>
            <a:r>
              <a:rPr lang="en-US" sz="2200" kern="1200" err="1">
                <a:latin typeface="Arial"/>
              </a:rPr>
              <a:t>nhập</a:t>
            </a:r>
            <a:r>
              <a:rPr lang="en-US" sz="2200" kern="1200">
                <a:latin typeface="Arial"/>
              </a:rPr>
              <a:t> tên người </a:t>
            </a:r>
            <a:r>
              <a:rPr lang="en-US" sz="2200" kern="1200" err="1">
                <a:latin typeface="Arial"/>
              </a:rPr>
              <a:t>dùng</a:t>
            </a:r>
            <a:r>
              <a:rPr lang="en-US" sz="2200" kern="1200">
                <a:latin typeface="Arial"/>
              </a:rPr>
              <a:t> </a:t>
            </a:r>
            <a:r>
              <a:rPr lang="en-US" sz="2200" kern="1200" err="1">
                <a:latin typeface="Arial"/>
              </a:rPr>
              <a:t>hiển</a:t>
            </a:r>
            <a:r>
              <a:rPr lang="en-US" sz="2200" kern="1200">
                <a:latin typeface="Arial"/>
              </a:rPr>
              <a:t> </a:t>
            </a:r>
            <a:r>
              <a:rPr lang="en-US" sz="2200" kern="1200" err="1">
                <a:latin typeface="Arial"/>
              </a:rPr>
              <a:t>thị</a:t>
            </a:r>
            <a:r>
              <a:rPr lang="en-US" sz="2200" kern="1200">
                <a:latin typeface="Arial"/>
              </a:rPr>
              <a:t> trên </a:t>
            </a:r>
            <a:r>
              <a:rPr lang="en-US" sz="2200" kern="1200" err="1">
                <a:latin typeface="Arial"/>
              </a:rPr>
              <a:t>hệ</a:t>
            </a:r>
            <a:r>
              <a:rPr lang="en-US" sz="2200" kern="1200">
                <a:latin typeface="Arial"/>
              </a:rPr>
              <a:t> </a:t>
            </a:r>
            <a:r>
              <a:rPr lang="en-US" sz="2200" kern="1200" err="1">
                <a:latin typeface="Arial"/>
              </a:rPr>
              <a:t>thống</a:t>
            </a:r>
            <a:endParaRPr lang="en-US" sz="2200" kern="1200">
              <a:latin typeface="Arial"/>
            </a:endParaRPr>
          </a:p>
        </p:txBody>
      </p:sp>
      <p:sp>
        <p:nvSpPr>
          <p:cNvPr id="18" name="Straight Connector 17">
            <a:extLst>
              <a:ext uri="{FF2B5EF4-FFF2-40B4-BE49-F238E27FC236}">
                <a16:creationId xmlns:a16="http://schemas.microsoft.com/office/drawing/2014/main" id="{E9512947-04DA-569C-0CA4-528C841CA55E}"/>
              </a:ext>
            </a:extLst>
          </p:cNvPr>
          <p:cNvSpPr/>
          <p:nvPr/>
        </p:nvSpPr>
        <p:spPr>
          <a:xfrm>
            <a:off x="1748790" y="2318004"/>
            <a:ext cx="379476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9" name="Straight Connector 18">
            <a:extLst>
              <a:ext uri="{FF2B5EF4-FFF2-40B4-BE49-F238E27FC236}">
                <a16:creationId xmlns:a16="http://schemas.microsoft.com/office/drawing/2014/main" id="{FAD349D1-B0B1-1C52-FDF1-F9DF86069ED0}"/>
              </a:ext>
            </a:extLst>
          </p:cNvPr>
          <p:cNvSpPr/>
          <p:nvPr/>
        </p:nvSpPr>
        <p:spPr>
          <a:xfrm>
            <a:off x="800100" y="2372297"/>
            <a:ext cx="4743449"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5B6FBCD5-2EE4-CA49-34C1-6692CAA2D0D6}"/>
              </a:ext>
            </a:extLst>
          </p:cNvPr>
          <p:cNvSpPr/>
          <p:nvPr/>
        </p:nvSpPr>
        <p:spPr>
          <a:xfrm>
            <a:off x="800100" y="2372297"/>
            <a:ext cx="1278903" cy="1170430"/>
          </a:xfrm>
          <a:custGeom>
            <a:avLst/>
            <a:gdLst>
              <a:gd name="connsiteX0" fmla="*/ 0 w 1445565"/>
              <a:gd name="connsiteY0" fmla="*/ 0 h 1170430"/>
              <a:gd name="connsiteX1" fmla="*/ 1445565 w 1445565"/>
              <a:gd name="connsiteY1" fmla="*/ 0 h 1170430"/>
              <a:gd name="connsiteX2" fmla="*/ 1445565 w 1445565"/>
              <a:gd name="connsiteY2" fmla="*/ 1170430 h 1170430"/>
              <a:gd name="connsiteX3" fmla="*/ 0 w 1445565"/>
              <a:gd name="connsiteY3" fmla="*/ 1170430 h 1170430"/>
              <a:gd name="connsiteX4" fmla="*/ 0 w 1445565"/>
              <a:gd name="connsiteY4" fmla="*/ 0 h 1170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5565" h="1170430">
                <a:moveTo>
                  <a:pt x="0" y="0"/>
                </a:moveTo>
                <a:lnTo>
                  <a:pt x="1445565" y="0"/>
                </a:lnTo>
                <a:lnTo>
                  <a:pt x="1445565" y="1170430"/>
                </a:lnTo>
                <a:lnTo>
                  <a:pt x="0" y="11704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a:t>Email</a:t>
            </a:r>
          </a:p>
        </p:txBody>
      </p:sp>
      <p:sp>
        <p:nvSpPr>
          <p:cNvPr id="21" name="Freeform: Shape 20">
            <a:extLst>
              <a:ext uri="{FF2B5EF4-FFF2-40B4-BE49-F238E27FC236}">
                <a16:creationId xmlns:a16="http://schemas.microsoft.com/office/drawing/2014/main" id="{67DE8CF6-FEAA-6101-1118-5801D2D365AD}"/>
              </a:ext>
            </a:extLst>
          </p:cNvPr>
          <p:cNvSpPr/>
          <p:nvPr/>
        </p:nvSpPr>
        <p:spPr>
          <a:xfrm>
            <a:off x="2079001" y="2425446"/>
            <a:ext cx="3461137" cy="1062988"/>
          </a:xfrm>
          <a:custGeom>
            <a:avLst/>
            <a:gdLst>
              <a:gd name="connsiteX0" fmla="*/ 0 w 3232702"/>
              <a:gd name="connsiteY0" fmla="*/ 0 h 1062988"/>
              <a:gd name="connsiteX1" fmla="*/ 3232702 w 3232702"/>
              <a:gd name="connsiteY1" fmla="*/ 0 h 1062988"/>
              <a:gd name="connsiteX2" fmla="*/ 3232702 w 3232702"/>
              <a:gd name="connsiteY2" fmla="*/ 1062988 h 1062988"/>
              <a:gd name="connsiteX3" fmla="*/ 0 w 3232702"/>
              <a:gd name="connsiteY3" fmla="*/ 1062988 h 1062988"/>
              <a:gd name="connsiteX4" fmla="*/ 0 w 3232702"/>
              <a:gd name="connsiteY4" fmla="*/ 0 h 106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702" h="1062988">
                <a:moveTo>
                  <a:pt x="0" y="0"/>
                </a:moveTo>
                <a:lnTo>
                  <a:pt x="3232702" y="0"/>
                </a:lnTo>
                <a:lnTo>
                  <a:pt x="3232702" y="1062988"/>
                </a:lnTo>
                <a:lnTo>
                  <a:pt x="0" y="10629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just" defTabSz="800100" rtl="0">
              <a:lnSpc>
                <a:spcPct val="90000"/>
              </a:lnSpc>
              <a:spcBef>
                <a:spcPct val="0"/>
              </a:spcBef>
              <a:spcAft>
                <a:spcPct val="35000"/>
              </a:spcAft>
              <a:buNone/>
            </a:pPr>
            <a:r>
              <a:rPr lang="en-US" sz="1800" kern="1200"/>
              <a:t>Người </a:t>
            </a:r>
            <a:r>
              <a:rPr lang="en-US" sz="1800" kern="1200" err="1"/>
              <a:t>dùng</a:t>
            </a:r>
            <a:r>
              <a:rPr lang="en-US" sz="1800" kern="1200"/>
              <a:t> </a:t>
            </a:r>
            <a:r>
              <a:rPr lang="en-US" sz="1800" kern="1200" err="1"/>
              <a:t>cần</a:t>
            </a:r>
            <a:r>
              <a:rPr lang="en-US" sz="1800" kern="1200"/>
              <a:t> </a:t>
            </a:r>
            <a:r>
              <a:rPr lang="en-US" sz="1800" kern="1200" err="1"/>
              <a:t>nhập</a:t>
            </a:r>
            <a:r>
              <a:rPr lang="en-US" sz="1800" kern="1200"/>
              <a:t> </a:t>
            </a:r>
            <a:r>
              <a:rPr lang="en-US" sz="1800" kern="1200" err="1"/>
              <a:t>địa</a:t>
            </a:r>
            <a:r>
              <a:rPr lang="en-US" sz="1800" kern="1200"/>
              <a:t> chỉ email </a:t>
            </a:r>
            <a:r>
              <a:rPr lang="en-US" sz="1800" kern="1200" err="1">
                <a:latin typeface="Arial"/>
              </a:rPr>
              <a:t>để</a:t>
            </a:r>
            <a:r>
              <a:rPr lang="en-US" sz="1800" kern="1200">
                <a:latin typeface="Arial"/>
              </a:rPr>
              <a:t> </a:t>
            </a:r>
            <a:r>
              <a:rPr lang="en-US" sz="1800" kern="1200" err="1">
                <a:latin typeface="Arial"/>
              </a:rPr>
              <a:t>đăng</a:t>
            </a:r>
            <a:r>
              <a:rPr lang="en-US" sz="1800" kern="1200">
                <a:latin typeface="Arial"/>
              </a:rPr>
              <a:t> </a:t>
            </a:r>
            <a:r>
              <a:rPr lang="en-US" sz="1800" kern="1200" err="1">
                <a:latin typeface="Arial"/>
              </a:rPr>
              <a:t>kí</a:t>
            </a:r>
            <a:r>
              <a:rPr lang="en-US" sz="1800" kern="1200">
                <a:latin typeface="Arial"/>
              </a:rPr>
              <a:t> </a:t>
            </a:r>
            <a:r>
              <a:rPr lang="en-US" sz="1800" kern="1200" err="1">
                <a:latin typeface="Arial"/>
              </a:rPr>
              <a:t>tài</a:t>
            </a:r>
            <a:r>
              <a:rPr lang="en-US" sz="1800" kern="1200">
                <a:latin typeface="Arial"/>
              </a:rPr>
              <a:t> </a:t>
            </a:r>
            <a:r>
              <a:rPr lang="en-US" sz="1800" kern="1200" err="1">
                <a:latin typeface="Arial"/>
              </a:rPr>
              <a:t>khoản</a:t>
            </a:r>
            <a:endParaRPr lang="en-US" sz="1800" kern="1200"/>
          </a:p>
        </p:txBody>
      </p:sp>
      <p:sp>
        <p:nvSpPr>
          <p:cNvPr id="22" name="Straight Connector 21">
            <a:extLst>
              <a:ext uri="{FF2B5EF4-FFF2-40B4-BE49-F238E27FC236}">
                <a16:creationId xmlns:a16="http://schemas.microsoft.com/office/drawing/2014/main" id="{8B63901C-5AC8-3E18-51D3-2B65A6A7426C}"/>
              </a:ext>
            </a:extLst>
          </p:cNvPr>
          <p:cNvSpPr/>
          <p:nvPr/>
        </p:nvSpPr>
        <p:spPr>
          <a:xfrm>
            <a:off x="2245665" y="3488435"/>
            <a:ext cx="3294474"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23" name="Straight Connector 22">
            <a:extLst>
              <a:ext uri="{FF2B5EF4-FFF2-40B4-BE49-F238E27FC236}">
                <a16:creationId xmlns:a16="http://schemas.microsoft.com/office/drawing/2014/main" id="{63AFEEA2-609A-3FC8-A35A-DED1EE46A0A7}"/>
              </a:ext>
            </a:extLst>
          </p:cNvPr>
          <p:cNvSpPr/>
          <p:nvPr/>
        </p:nvSpPr>
        <p:spPr>
          <a:xfrm>
            <a:off x="800100" y="3542727"/>
            <a:ext cx="4743449"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D34C5200-AEBF-F42D-37FE-9775A638C1EF}"/>
              </a:ext>
            </a:extLst>
          </p:cNvPr>
          <p:cNvSpPr/>
          <p:nvPr/>
        </p:nvSpPr>
        <p:spPr>
          <a:xfrm>
            <a:off x="800100" y="3542727"/>
            <a:ext cx="1278903" cy="1170430"/>
          </a:xfrm>
          <a:custGeom>
            <a:avLst/>
            <a:gdLst>
              <a:gd name="connsiteX0" fmla="*/ 0 w 1396734"/>
              <a:gd name="connsiteY0" fmla="*/ 0 h 1170430"/>
              <a:gd name="connsiteX1" fmla="*/ 1396734 w 1396734"/>
              <a:gd name="connsiteY1" fmla="*/ 0 h 1170430"/>
              <a:gd name="connsiteX2" fmla="*/ 1396734 w 1396734"/>
              <a:gd name="connsiteY2" fmla="*/ 1170430 h 1170430"/>
              <a:gd name="connsiteX3" fmla="*/ 0 w 1396734"/>
              <a:gd name="connsiteY3" fmla="*/ 1170430 h 1170430"/>
              <a:gd name="connsiteX4" fmla="*/ 0 w 1396734"/>
              <a:gd name="connsiteY4" fmla="*/ 0 h 1170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34" h="1170430">
                <a:moveTo>
                  <a:pt x="0" y="0"/>
                </a:moveTo>
                <a:lnTo>
                  <a:pt x="1396734" y="0"/>
                </a:lnTo>
                <a:lnTo>
                  <a:pt x="1396734" y="1170430"/>
                </a:lnTo>
                <a:lnTo>
                  <a:pt x="0" y="117043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a:t>Password</a:t>
            </a:r>
          </a:p>
        </p:txBody>
      </p:sp>
      <p:sp>
        <p:nvSpPr>
          <p:cNvPr id="25" name="Freeform: Shape 24">
            <a:extLst>
              <a:ext uri="{FF2B5EF4-FFF2-40B4-BE49-F238E27FC236}">
                <a16:creationId xmlns:a16="http://schemas.microsoft.com/office/drawing/2014/main" id="{606F15EB-EAD4-6048-FFF8-D8BD0F18ABB4}"/>
              </a:ext>
            </a:extLst>
          </p:cNvPr>
          <p:cNvSpPr/>
          <p:nvPr/>
        </p:nvSpPr>
        <p:spPr>
          <a:xfrm>
            <a:off x="2079003" y="3595877"/>
            <a:ext cx="3460482" cy="1062988"/>
          </a:xfrm>
          <a:custGeom>
            <a:avLst/>
            <a:gdLst>
              <a:gd name="connsiteX0" fmla="*/ 0 w 3279975"/>
              <a:gd name="connsiteY0" fmla="*/ 0 h 1062988"/>
              <a:gd name="connsiteX1" fmla="*/ 3279975 w 3279975"/>
              <a:gd name="connsiteY1" fmla="*/ 0 h 1062988"/>
              <a:gd name="connsiteX2" fmla="*/ 3279975 w 3279975"/>
              <a:gd name="connsiteY2" fmla="*/ 1062988 h 1062988"/>
              <a:gd name="connsiteX3" fmla="*/ 0 w 3279975"/>
              <a:gd name="connsiteY3" fmla="*/ 1062988 h 1062988"/>
              <a:gd name="connsiteX4" fmla="*/ 0 w 3279975"/>
              <a:gd name="connsiteY4" fmla="*/ 0 h 1062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9975" h="1062988">
                <a:moveTo>
                  <a:pt x="0" y="0"/>
                </a:moveTo>
                <a:lnTo>
                  <a:pt x="3279975" y="0"/>
                </a:lnTo>
                <a:lnTo>
                  <a:pt x="3279975" y="1062988"/>
                </a:lnTo>
                <a:lnTo>
                  <a:pt x="0" y="10629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just" defTabSz="800100" rtl="0">
              <a:lnSpc>
                <a:spcPct val="90000"/>
              </a:lnSpc>
              <a:spcBef>
                <a:spcPct val="0"/>
              </a:spcBef>
              <a:spcAft>
                <a:spcPct val="35000"/>
              </a:spcAft>
              <a:buNone/>
            </a:pPr>
            <a:r>
              <a:rPr lang="en-US" sz="1800" kern="1200" err="1"/>
              <a:t>Yêu</a:t>
            </a:r>
            <a:r>
              <a:rPr lang="en-US" sz="1800" kern="1200"/>
              <a:t> </a:t>
            </a:r>
            <a:r>
              <a:rPr lang="en-US" sz="1800" kern="1200" err="1"/>
              <a:t>cầu</a:t>
            </a:r>
            <a:r>
              <a:rPr lang="en-US" sz="1800" kern="1200"/>
              <a:t> người </a:t>
            </a:r>
            <a:r>
              <a:rPr lang="en-US" sz="1800" kern="1200" err="1">
                <a:latin typeface="Arial"/>
              </a:rPr>
              <a:t>dùng</a:t>
            </a:r>
            <a:r>
              <a:rPr lang="en-US" sz="1800" kern="1200">
                <a:latin typeface="Arial"/>
              </a:rPr>
              <a:t> </a:t>
            </a:r>
            <a:r>
              <a:rPr lang="en-US" sz="1800" kern="1200" err="1">
                <a:latin typeface="Arial"/>
              </a:rPr>
              <a:t>tạo</a:t>
            </a:r>
            <a:r>
              <a:rPr lang="en-US" sz="1800" kern="1200">
                <a:latin typeface="Arial"/>
              </a:rPr>
              <a:t> </a:t>
            </a:r>
            <a:r>
              <a:rPr lang="en-US" sz="1800" kern="1200" err="1"/>
              <a:t>mật</a:t>
            </a:r>
            <a:r>
              <a:rPr lang="en-US" sz="1800" kern="1200"/>
              <a:t> </a:t>
            </a:r>
            <a:r>
              <a:rPr lang="en-US" sz="1800" kern="1200" err="1"/>
              <a:t>khẩu</a:t>
            </a:r>
            <a:r>
              <a:rPr lang="en-US" sz="1800" kern="1200">
                <a:latin typeface="Arial"/>
              </a:rPr>
              <a:t> mới</a:t>
            </a:r>
            <a:endParaRPr lang="en-US" sz="1800" kern="1200"/>
          </a:p>
        </p:txBody>
      </p:sp>
      <p:sp>
        <p:nvSpPr>
          <p:cNvPr id="26" name="Straight Connector 25">
            <a:extLst>
              <a:ext uri="{FF2B5EF4-FFF2-40B4-BE49-F238E27FC236}">
                <a16:creationId xmlns:a16="http://schemas.microsoft.com/office/drawing/2014/main" id="{DE60F21F-04E5-60B1-58D1-CFEA8B9952ED}"/>
              </a:ext>
            </a:extLst>
          </p:cNvPr>
          <p:cNvSpPr/>
          <p:nvPr/>
        </p:nvSpPr>
        <p:spPr>
          <a:xfrm>
            <a:off x="2196834" y="4658866"/>
            <a:ext cx="3342649"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pic>
        <p:nvPicPr>
          <p:cNvPr id="3074" name="Picture 2" descr="Không có mô tả.">
            <a:extLst>
              <a:ext uri="{FF2B5EF4-FFF2-40B4-BE49-F238E27FC236}">
                <a16:creationId xmlns:a16="http://schemas.microsoft.com/office/drawing/2014/main" id="{8ED00C0C-E2C5-7490-9378-09DB222D5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2783" y="148264"/>
            <a:ext cx="2105785" cy="46827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93"/>
                                        </p:tgtEl>
                                        <p:attrNameLst>
                                          <p:attrName>style.visibility</p:attrName>
                                        </p:attrNameLst>
                                      </p:cBhvr>
                                      <p:to>
                                        <p:strVal val="visible"/>
                                      </p:to>
                                    </p:set>
                                    <p:animEffect transition="in" filter="fade">
                                      <p:cBhvr>
                                        <p:cTn id="7" dur="1000"/>
                                        <p:tgtEl>
                                          <p:spTgt spid="893"/>
                                        </p:tgtEl>
                                      </p:cBhvr>
                                    </p:animEffect>
                                    <p:anim calcmode="lin" valueType="num">
                                      <p:cBhvr>
                                        <p:cTn id="8" dur="1000" fill="hold"/>
                                        <p:tgtEl>
                                          <p:spTgt spid="893"/>
                                        </p:tgtEl>
                                        <p:attrNameLst>
                                          <p:attrName>ppt_x</p:attrName>
                                        </p:attrNameLst>
                                      </p:cBhvr>
                                      <p:tavLst>
                                        <p:tav tm="0">
                                          <p:val>
                                            <p:strVal val="#ppt_x"/>
                                          </p:val>
                                        </p:tav>
                                        <p:tav tm="100000">
                                          <p:val>
                                            <p:strVal val="#ppt_x"/>
                                          </p:val>
                                        </p:tav>
                                      </p:tavLst>
                                    </p:anim>
                                    <p:anim calcmode="lin" valueType="num">
                                      <p:cBhvr>
                                        <p:cTn id="9" dur="1000" fill="hold"/>
                                        <p:tgtEl>
                                          <p:spTgt spid="89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4"/>
                                        </p:tgtEl>
                                        <p:attrNameLst>
                                          <p:attrName>style.visibility</p:attrName>
                                        </p:attrNameLst>
                                      </p:cBhvr>
                                      <p:to>
                                        <p:strVal val="visible"/>
                                      </p:to>
                                    </p:set>
                                    <p:animEffect transition="in" filter="fade">
                                      <p:cBhvr>
                                        <p:cTn id="14" dur="1000"/>
                                        <p:tgtEl>
                                          <p:spTgt spid="3074"/>
                                        </p:tgtEl>
                                      </p:cBhvr>
                                    </p:animEffect>
                                    <p:anim calcmode="lin" valueType="num">
                                      <p:cBhvr>
                                        <p:cTn id="15" dur="1000" fill="hold"/>
                                        <p:tgtEl>
                                          <p:spTgt spid="3074"/>
                                        </p:tgtEl>
                                        <p:attrNameLst>
                                          <p:attrName>ppt_x</p:attrName>
                                        </p:attrNameLst>
                                      </p:cBhvr>
                                      <p:tavLst>
                                        <p:tav tm="0">
                                          <p:val>
                                            <p:strVal val="#ppt_x"/>
                                          </p:val>
                                        </p:tav>
                                        <p:tav tm="100000">
                                          <p:val>
                                            <p:strVal val="#ppt_x"/>
                                          </p:val>
                                        </p:tav>
                                      </p:tavLst>
                                    </p:anim>
                                    <p:anim calcmode="lin" valueType="num">
                                      <p:cBhvr>
                                        <p:cTn id="16"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par>
                                <p:cTn id="22" presetID="16" presetClass="entr" presetSubtype="21"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par>
                                <p:cTn id="25" presetID="16" presetClass="entr" presetSubtype="21"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par>
                                <p:cTn id="28" presetID="16" presetClass="entr" presetSubtype="21" fill="hold"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arn(inVertical)">
                                      <p:cBhvr>
                                        <p:cTn id="30" dur="500"/>
                                        <p:tgtEl>
                                          <p:spTgt spid="19"/>
                                        </p:tgtEl>
                                      </p:cBhvr>
                                    </p:animEffect>
                                  </p:childTnLst>
                                </p:cTn>
                              </p:par>
                              <p:par>
                                <p:cTn id="31" presetID="16" presetClass="entr" presetSubtype="21"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barn(inVertical)">
                                      <p:cBhvr>
                                        <p:cTn id="33" dur="500"/>
                                        <p:tgtEl>
                                          <p:spTgt spid="23"/>
                                        </p:tgtEl>
                                      </p:cBhvr>
                                    </p:animEffect>
                                  </p:childTnLst>
                                </p:cTn>
                              </p:par>
                              <p:par>
                                <p:cTn id="34" presetID="16" presetClass="entr" presetSubtype="21"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arn(inVertical)">
                                      <p:cBhvr>
                                        <p:cTn id="36" dur="500"/>
                                        <p:tgtEl>
                                          <p:spTgt spid="22"/>
                                        </p:tgtEl>
                                      </p:cBhvr>
                                    </p:animEffect>
                                  </p:childTnLst>
                                </p:cTn>
                              </p:par>
                              <p:par>
                                <p:cTn id="37" presetID="16" presetClass="entr" presetSubtype="21"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Vertical)">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arn(inVertical)">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barn(inVertical)">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barn(inVertical)">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arn(inVertical)">
                                      <p:cBhvr>
                                        <p:cTn id="6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3" grpId="0"/>
      <p:bldP spid="16" grpId="0"/>
      <p:bldP spid="17" grpId="0"/>
      <p:bldP spid="20" grpId="0"/>
      <p:bldP spid="21" grpId="0"/>
      <p:bldP spid="24"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32"/>
          <p:cNvSpPr txBox="1">
            <a:spLocks noGrp="1"/>
          </p:cNvSpPr>
          <p:nvPr>
            <p:ph type="title"/>
          </p:nvPr>
        </p:nvSpPr>
        <p:spPr>
          <a:xfrm>
            <a:off x="800100" y="539500"/>
            <a:ext cx="7543800" cy="7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Home</a:t>
            </a:r>
            <a:endParaRPr/>
          </a:p>
        </p:txBody>
      </p:sp>
      <p:sp>
        <p:nvSpPr>
          <p:cNvPr id="930" name="Google Shape;930;p32"/>
          <p:cNvSpPr txBox="1">
            <a:spLocks noGrp="1"/>
          </p:cNvSpPr>
          <p:nvPr>
            <p:ph type="subTitle" idx="4294967295"/>
          </p:nvPr>
        </p:nvSpPr>
        <p:spPr>
          <a:xfrm>
            <a:off x="179567" y="1431098"/>
            <a:ext cx="5924733" cy="2767051"/>
          </a:xfrm>
          <a:prstGeom prst="rect">
            <a:avLst/>
          </a:prstGeom>
        </p:spPr>
        <p:txBody>
          <a:bodyPr spcFirstLastPara="1" wrap="square" lIns="91425" tIns="91425" rIns="91425" bIns="91425" anchor="ctr" anchorCtr="0">
            <a:noAutofit/>
          </a:bodyPr>
          <a:lstStyle/>
          <a:p>
            <a:pPr marL="285750" indent="-285750" algn="just">
              <a:lnSpc>
                <a:spcPct val="150000"/>
              </a:lnSpc>
            </a:pPr>
            <a:r>
              <a:rPr lang="en-US" sz="1800" err="1">
                <a:latin typeface="Times New Roman" panose="02020603050405020304" pitchFamily="18" charset="0"/>
                <a:cs typeface="Times New Roman" panose="02020603050405020304" pitchFamily="18" charset="0"/>
              </a:rPr>
              <a:t>Nơi</a:t>
            </a:r>
            <a:r>
              <a:rPr lang="en-US" sz="1800">
                <a:latin typeface="Times New Roman" panose="02020603050405020304" pitchFamily="18" charset="0"/>
                <a:cs typeface="Times New Roman" panose="02020603050405020304" pitchFamily="18" charset="0"/>
              </a:rPr>
              <a:t> người </a:t>
            </a:r>
            <a:r>
              <a:rPr lang="en-US" sz="1800" err="1">
                <a:latin typeface="Times New Roman" panose="02020603050405020304" pitchFamily="18" charset="0"/>
                <a:cs typeface="Times New Roman" panose="02020603050405020304" pitchFamily="18" charset="0"/>
              </a:rPr>
              <a:t>dùng</a:t>
            </a:r>
            <a:r>
              <a:rPr lang="en-US" sz="1800">
                <a:latin typeface="Times New Roman" panose="02020603050405020304" pitchFamily="18" charset="0"/>
                <a:cs typeface="Times New Roman" panose="02020603050405020304" pitchFamily="18" charset="0"/>
              </a:rPr>
              <a:t> có thể xem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bài </a:t>
            </a:r>
            <a:r>
              <a:rPr lang="en-US" sz="1800" err="1">
                <a:latin typeface="Times New Roman" panose="02020603050405020304" pitchFamily="18" charset="0"/>
                <a:cs typeface="Times New Roman" panose="02020603050405020304" pitchFamily="18" charset="0"/>
              </a:rPr>
              <a:t>đăng</a:t>
            </a:r>
            <a:r>
              <a:rPr lang="en-US" sz="1800">
                <a:latin typeface="Times New Roman" panose="02020603050405020304" pitchFamily="18" charset="0"/>
                <a:cs typeface="Times New Roman" panose="02020603050405020304" pitchFamily="18" charset="0"/>
              </a:rPr>
              <a:t> từ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tài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khoản</a:t>
            </a:r>
            <a:r>
              <a:rPr lang="en-US" sz="1800">
                <a:latin typeface="Times New Roman" panose="02020603050405020304" pitchFamily="18" charset="0"/>
                <a:cs typeface="Times New Roman" panose="02020603050405020304" pitchFamily="18" charset="0"/>
              </a:rPr>
              <a:t> mà </a:t>
            </a:r>
            <a:r>
              <a:rPr lang="en-US" sz="1800" err="1">
                <a:latin typeface="Times New Roman" panose="02020603050405020304" pitchFamily="18" charset="0"/>
                <a:cs typeface="Times New Roman" panose="02020603050405020304" pitchFamily="18" charset="0"/>
              </a:rPr>
              <a:t>họ</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theo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dõi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trang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chủ</a:t>
            </a:r>
            <a:r>
              <a:rPr lang="en-US" sz="1800">
                <a:latin typeface="Times New Roman" panose="02020603050405020304" pitchFamily="18" charset="0"/>
                <a:cs typeface="Times New Roman" panose="02020603050405020304" pitchFamily="18" charset="0"/>
              </a:rPr>
              <a:t> bao </a:t>
            </a:r>
            <a:r>
              <a:rPr lang="en-US" sz="1800" err="1">
                <a:latin typeface="Times New Roman" panose="02020603050405020304" pitchFamily="18" charset="0"/>
                <a:cs typeface="Times New Roman" panose="02020603050405020304" pitchFamily="18" charset="0"/>
              </a:rPr>
              <a:t>gồm</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các</a:t>
            </a:r>
            <a:r>
              <a:rPr lang="en-US" sz="1800">
                <a:latin typeface="Times New Roman" panose="02020603050405020304" pitchFamily="18" charset="0"/>
                <a:cs typeface="Times New Roman" panose="02020603050405020304" pitchFamily="18" charset="0"/>
              </a:rPr>
              <a:t> bài </a:t>
            </a:r>
            <a:r>
              <a:rPr lang="en-US" sz="1800" err="1">
                <a:latin typeface="Times New Roman" panose="02020603050405020304" pitchFamily="18" charset="0"/>
                <a:cs typeface="Times New Roman" panose="02020603050405020304" pitchFamily="18" charset="0"/>
              </a:rPr>
              <a:t>đăng</a:t>
            </a:r>
            <a:r>
              <a:rPr lang="en-US" sz="1800">
                <a:latin typeface="Times New Roman" panose="02020603050405020304" pitchFamily="18" charset="0"/>
                <a:cs typeface="Times New Roman" panose="02020603050405020304" pitchFamily="18" charset="0"/>
              </a:rPr>
              <a:t> mới nhất.</a:t>
            </a:r>
            <a:endParaRPr lang="en" sz="1800">
              <a:latin typeface="Times New Roman" panose="02020603050405020304" pitchFamily="18" charset="0"/>
              <a:cs typeface="Times New Roman" panose="02020603050405020304" pitchFamily="18" charset="0"/>
            </a:endParaRPr>
          </a:p>
          <a:p>
            <a:pPr marL="285750" indent="-285750" algn="just">
              <a:lnSpc>
                <a:spcPct val="150000"/>
              </a:lnSpc>
            </a:pPr>
            <a:r>
              <a:rPr lang="en" sz="1800">
                <a:latin typeface="Times New Roman" panose="02020603050405020304" pitchFamily="18" charset="0"/>
                <a:cs typeface="Times New Roman" panose="02020603050405020304" pitchFamily="18" charset="0"/>
              </a:rPr>
              <a:t>Cho phép người dùng like và comment vào bài post người khác đăng</a:t>
            </a:r>
          </a:p>
          <a:p>
            <a:pPr marL="285750" indent="-285750" algn="just">
              <a:lnSpc>
                <a:spcPct val="150000"/>
              </a:lnSpc>
            </a:pPr>
            <a:r>
              <a:rPr lang="en" sz="1800">
                <a:latin typeface="Times New Roman" panose="02020603050405020304" pitchFamily="18" charset="0"/>
                <a:cs typeface="Times New Roman" panose="02020603050405020304" pitchFamily="18" charset="0"/>
              </a:rPr>
              <a:t>Người dùng có thể thấy được người đăng, caption, hình ảnh đăng của người khác.</a:t>
            </a:r>
          </a:p>
        </p:txBody>
      </p:sp>
      <p:sp>
        <p:nvSpPr>
          <p:cNvPr id="933" name="Google Shape;933;p32"/>
          <p:cNvSpPr/>
          <p:nvPr/>
        </p:nvSpPr>
        <p:spPr>
          <a:xfrm>
            <a:off x="896650" y="1545000"/>
            <a:ext cx="128700" cy="128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32"/>
          <p:cNvGrpSpPr/>
          <p:nvPr/>
        </p:nvGrpSpPr>
        <p:grpSpPr>
          <a:xfrm>
            <a:off x="8343900" y="4330448"/>
            <a:ext cx="813052" cy="813052"/>
            <a:chOff x="7212863" y="142938"/>
            <a:chExt cx="1096200" cy="1096200"/>
          </a:xfrm>
        </p:grpSpPr>
        <p:sp>
          <p:nvSpPr>
            <p:cNvPr id="937" name="Google Shape;937;p32"/>
            <p:cNvSpPr/>
            <p:nvPr/>
          </p:nvSpPr>
          <p:spPr>
            <a:xfrm>
              <a:off x="7212863" y="142938"/>
              <a:ext cx="1096200" cy="1096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2"/>
            <p:cNvSpPr/>
            <p:nvPr/>
          </p:nvSpPr>
          <p:spPr>
            <a:xfrm>
              <a:off x="7275500" y="205550"/>
              <a:ext cx="970800" cy="9708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a:off x="7378025" y="308075"/>
              <a:ext cx="765900" cy="76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7741588" y="671675"/>
              <a:ext cx="38700" cy="3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 name="Google Shape;941;p32"/>
            <p:cNvCxnSpPr>
              <a:stCxn id="940" idx="0"/>
            </p:cNvCxnSpPr>
            <p:nvPr/>
          </p:nvCxnSpPr>
          <p:spPr>
            <a:xfrm rot="10800000">
              <a:off x="7760938" y="426275"/>
              <a:ext cx="0" cy="245400"/>
            </a:xfrm>
            <a:prstGeom prst="straightConnector1">
              <a:avLst/>
            </a:prstGeom>
            <a:noFill/>
            <a:ln w="9525" cap="flat" cmpd="sng">
              <a:solidFill>
                <a:schemeClr val="dk1"/>
              </a:solidFill>
              <a:prstDash val="solid"/>
              <a:round/>
              <a:headEnd type="none" w="med" len="med"/>
              <a:tailEnd type="stealth" w="med" len="med"/>
            </a:ln>
          </p:spPr>
        </p:cxnSp>
        <p:cxnSp>
          <p:nvCxnSpPr>
            <p:cNvPr id="942" name="Google Shape;942;p32"/>
            <p:cNvCxnSpPr>
              <a:stCxn id="940" idx="6"/>
            </p:cNvCxnSpPr>
            <p:nvPr/>
          </p:nvCxnSpPr>
          <p:spPr>
            <a:xfrm>
              <a:off x="7780288" y="691025"/>
              <a:ext cx="222900" cy="0"/>
            </a:xfrm>
            <a:prstGeom prst="straightConnector1">
              <a:avLst/>
            </a:prstGeom>
            <a:noFill/>
            <a:ln w="9525" cap="flat" cmpd="sng">
              <a:solidFill>
                <a:schemeClr val="dk1"/>
              </a:solidFill>
              <a:prstDash val="solid"/>
              <a:round/>
              <a:headEnd type="none" w="med" len="med"/>
              <a:tailEnd type="stealth" w="med" len="med"/>
            </a:ln>
          </p:spPr>
        </p:cxnSp>
      </p:grpSp>
      <p:pic>
        <p:nvPicPr>
          <p:cNvPr id="3" name="Picture 2" descr="Screens screenshot of a chat&#10;&#10;Description automatically generated with low confidence">
            <a:extLst>
              <a:ext uri="{FF2B5EF4-FFF2-40B4-BE49-F238E27FC236}">
                <a16:creationId xmlns:a16="http://schemas.microsoft.com/office/drawing/2014/main" id="{79B0EDF2-2A4F-0F55-5173-E96BD0A691ED}"/>
              </a:ext>
            </a:extLst>
          </p:cNvPr>
          <p:cNvPicPr>
            <a:picLocks noChangeAspect="1"/>
          </p:cNvPicPr>
          <p:nvPr/>
        </p:nvPicPr>
        <p:blipFill>
          <a:blip r:embed="rId3"/>
          <a:stretch>
            <a:fillRect/>
          </a:stretch>
        </p:blipFill>
        <p:spPr>
          <a:xfrm>
            <a:off x="6694091" y="133883"/>
            <a:ext cx="2270342" cy="4756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28"/>
                                        </p:tgtEl>
                                        <p:attrNameLst>
                                          <p:attrName>style.visibility</p:attrName>
                                        </p:attrNameLst>
                                      </p:cBhvr>
                                      <p:to>
                                        <p:strVal val="visible"/>
                                      </p:to>
                                    </p:set>
                                    <p:animEffect transition="in" filter="fade">
                                      <p:cBhvr>
                                        <p:cTn id="7" dur="1000"/>
                                        <p:tgtEl>
                                          <p:spTgt spid="928"/>
                                        </p:tgtEl>
                                      </p:cBhvr>
                                    </p:animEffect>
                                    <p:anim calcmode="lin" valueType="num">
                                      <p:cBhvr>
                                        <p:cTn id="8" dur="1000" fill="hold"/>
                                        <p:tgtEl>
                                          <p:spTgt spid="928"/>
                                        </p:tgtEl>
                                        <p:attrNameLst>
                                          <p:attrName>ppt_x</p:attrName>
                                        </p:attrNameLst>
                                      </p:cBhvr>
                                      <p:tavLst>
                                        <p:tav tm="0">
                                          <p:val>
                                            <p:strVal val="#ppt_x"/>
                                          </p:val>
                                        </p:tav>
                                        <p:tav tm="100000">
                                          <p:val>
                                            <p:strVal val="#ppt_x"/>
                                          </p:val>
                                        </p:tav>
                                      </p:tavLst>
                                    </p:anim>
                                    <p:anim calcmode="lin" valueType="num">
                                      <p:cBhvr>
                                        <p:cTn id="9" dur="100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30">
                                            <p:txEl>
                                              <p:pRg st="0" end="0"/>
                                            </p:txEl>
                                          </p:spTgt>
                                        </p:tgtEl>
                                        <p:attrNameLst>
                                          <p:attrName>style.visibility</p:attrName>
                                        </p:attrNameLst>
                                      </p:cBhvr>
                                      <p:to>
                                        <p:strVal val="visible"/>
                                      </p:to>
                                    </p:set>
                                    <p:animEffect transition="in" filter="wipe(down)">
                                      <p:cBhvr>
                                        <p:cTn id="21" dur="500"/>
                                        <p:tgtEl>
                                          <p:spTgt spid="93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30">
                                            <p:txEl>
                                              <p:pRg st="1" end="1"/>
                                            </p:txEl>
                                          </p:spTgt>
                                        </p:tgtEl>
                                        <p:attrNameLst>
                                          <p:attrName>style.visibility</p:attrName>
                                        </p:attrNameLst>
                                      </p:cBhvr>
                                      <p:to>
                                        <p:strVal val="visible"/>
                                      </p:to>
                                    </p:set>
                                    <p:animEffect transition="in" filter="wipe(down)">
                                      <p:cBhvr>
                                        <p:cTn id="26" dur="500"/>
                                        <p:tgtEl>
                                          <p:spTgt spid="930">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930">
                                            <p:txEl>
                                              <p:pRg st="2" end="2"/>
                                            </p:txEl>
                                          </p:spTgt>
                                        </p:tgtEl>
                                        <p:attrNameLst>
                                          <p:attrName>style.visibility</p:attrName>
                                        </p:attrNameLst>
                                      </p:cBhvr>
                                      <p:to>
                                        <p:strVal val="visible"/>
                                      </p:to>
                                    </p:set>
                                    <p:animEffect transition="in" filter="wipe(down)">
                                      <p:cBhvr>
                                        <p:cTn id="31" dur="500"/>
                                        <p:tgtEl>
                                          <p:spTgt spid="9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33"/>
          <p:cNvSpPr txBox="1">
            <a:spLocks noGrp="1"/>
          </p:cNvSpPr>
          <p:nvPr>
            <p:ph type="title"/>
          </p:nvPr>
        </p:nvSpPr>
        <p:spPr>
          <a:xfrm>
            <a:off x="839091" y="599339"/>
            <a:ext cx="3450411" cy="83545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accent2"/>
                </a:solidFill>
              </a:rPr>
              <a:t>Search</a:t>
            </a:r>
            <a:endParaRPr/>
          </a:p>
        </p:txBody>
      </p:sp>
      <p:sp>
        <p:nvSpPr>
          <p:cNvPr id="948" name="Google Shape;948;p33"/>
          <p:cNvSpPr txBox="1">
            <a:spLocks noGrp="1"/>
          </p:cNvSpPr>
          <p:nvPr>
            <p:ph type="body" idx="1"/>
          </p:nvPr>
        </p:nvSpPr>
        <p:spPr>
          <a:xfrm>
            <a:off x="474533" y="1633981"/>
            <a:ext cx="5242800" cy="1750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vi-VN" sz="2000">
                <a:latin typeface="+mj-lt"/>
              </a:rPr>
              <a:t>Cho phép người dùng nhập từ khóa tìm kiếm để tìm kiếm các bài đăng, tài khoản và hashtag.</a:t>
            </a:r>
            <a:endParaRPr lang="en-US" sz="2000">
              <a:latin typeface="+mj-lt"/>
            </a:endParaRPr>
          </a:p>
          <a:p>
            <a:pPr marL="457200" lvl="0" indent="-317500" algn="just" rtl="0">
              <a:spcBef>
                <a:spcPts val="0"/>
              </a:spcBef>
              <a:spcAft>
                <a:spcPts val="0"/>
              </a:spcAft>
              <a:buSzPts val="1400"/>
              <a:buChar char="●"/>
            </a:pPr>
            <a:r>
              <a:rPr lang="en-US" sz="2000">
                <a:latin typeface="Times New Roman" panose="02020603050405020304" pitchFamily="18" charset="0"/>
                <a:cs typeface="Times New Roman" panose="02020603050405020304" pitchFamily="18" charset="0"/>
              </a:rPr>
              <a:t>Sau khi </a:t>
            </a:r>
            <a:r>
              <a:rPr lang="en-US" sz="2000" err="1">
                <a:latin typeface="Times New Roman" panose="02020603050405020304" pitchFamily="18" charset="0"/>
                <a:cs typeface="Times New Roman" panose="02020603050405020304" pitchFamily="18" charset="0"/>
              </a:rPr>
              <a:t>tìm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kiếm</a:t>
            </a:r>
            <a:r>
              <a:rPr lang="en-US" sz="2000">
                <a:latin typeface="Times New Roman" panose="02020603050405020304" pitchFamily="18" charset="0"/>
                <a:cs typeface="Times New Roman" panose="02020603050405020304" pitchFamily="18" charset="0"/>
              </a:rPr>
              <a:t> được có thể </a:t>
            </a:r>
            <a:r>
              <a:rPr lang="en-US" sz="2000" err="1">
                <a:latin typeface="Times New Roman" panose="02020603050405020304" pitchFamily="18" charset="0"/>
                <a:cs typeface="Times New Roman" panose="02020603050405020304" pitchFamily="18" charset="0"/>
              </a:rPr>
              <a:t>bấm</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vào</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để</a:t>
            </a:r>
            <a:r>
              <a:rPr lang="en-US" sz="2000">
                <a:latin typeface="Times New Roman" panose="02020603050405020304" pitchFamily="18" charset="0"/>
                <a:cs typeface="Times New Roman" panose="02020603050405020304" pitchFamily="18" charset="0"/>
              </a:rPr>
              <a:t> xem </a:t>
            </a:r>
            <a:r>
              <a:rPr lang="en-US" sz="2000" err="1">
                <a:latin typeface="Times New Roman" panose="02020603050405020304" pitchFamily="18" charset="0"/>
                <a:cs typeface="Times New Roman" panose="02020603050405020304" pitchFamily="18" charset="0"/>
              </a:rPr>
              <a:t>tài</a:t>
            </a:r>
            <a:r>
              <a:rPr lang="en-US" sz="2000">
                <a:latin typeface="Times New Roman" panose="02020603050405020304" pitchFamily="18" charset="0"/>
                <a:cs typeface="Times New Roman" panose="02020603050405020304" pitchFamily="18" charset="0"/>
              </a:rPr>
              <a:t> </a:t>
            </a:r>
            <a:r>
              <a:rPr lang="en-US" sz="2000" err="1">
                <a:latin typeface="Times New Roman" panose="02020603050405020304" pitchFamily="18" charset="0"/>
                <a:cs typeface="Times New Roman" panose="02020603050405020304" pitchFamily="18" charset="0"/>
              </a:rPr>
              <a:t>khoản</a:t>
            </a:r>
            <a:endParaRPr lang="vi-VN" sz="2000">
              <a:latin typeface="Times New Roman" panose="02020603050405020304" pitchFamily="18" charset="0"/>
              <a:cs typeface="Times New Roman" panose="02020603050405020304" pitchFamily="18" charset="0"/>
            </a:endParaRPr>
          </a:p>
        </p:txBody>
      </p:sp>
      <p:sp>
        <p:nvSpPr>
          <p:cNvPr id="949" name="Google Shape;949;p33"/>
          <p:cNvSpPr/>
          <p:nvPr/>
        </p:nvSpPr>
        <p:spPr>
          <a:xfrm flipH="1">
            <a:off x="7482651" y="3598200"/>
            <a:ext cx="1669924" cy="1545294"/>
          </a:xfrm>
          <a:custGeom>
            <a:avLst/>
            <a:gdLst/>
            <a:ahLst/>
            <a:cxnLst/>
            <a:rect l="l" t="t" r="r" b="b"/>
            <a:pathLst>
              <a:path w="28651" h="32095" extrusionOk="0">
                <a:moveTo>
                  <a:pt x="0" y="1"/>
                </a:moveTo>
                <a:lnTo>
                  <a:pt x="0" y="32095"/>
                </a:lnTo>
                <a:lnTo>
                  <a:pt x="28650" y="32095"/>
                </a:lnTo>
                <a:lnTo>
                  <a:pt x="286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flipH="1">
            <a:off x="7479235" y="498425"/>
            <a:ext cx="1673290" cy="1426462"/>
          </a:xfrm>
          <a:custGeom>
            <a:avLst/>
            <a:gdLst/>
            <a:ahLst/>
            <a:cxnLst/>
            <a:rect l="l" t="t" r="r" b="b"/>
            <a:pathLst>
              <a:path w="28651" h="32095" extrusionOk="0">
                <a:moveTo>
                  <a:pt x="0" y="1"/>
                </a:moveTo>
                <a:lnTo>
                  <a:pt x="0" y="32095"/>
                </a:lnTo>
                <a:lnTo>
                  <a:pt x="28650" y="32095"/>
                </a:lnTo>
                <a:lnTo>
                  <a:pt x="286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rot="-5400000" flipH="1">
            <a:off x="7480930" y="1917725"/>
            <a:ext cx="1673361" cy="1673303"/>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2" name="Google Shape;952;p33"/>
          <p:cNvGrpSpPr/>
          <p:nvPr/>
        </p:nvGrpSpPr>
        <p:grpSpPr>
          <a:xfrm>
            <a:off x="7795680" y="3819552"/>
            <a:ext cx="1043762" cy="1102600"/>
            <a:chOff x="2433350" y="666375"/>
            <a:chExt cx="695424" cy="734626"/>
          </a:xfrm>
        </p:grpSpPr>
        <p:sp>
          <p:nvSpPr>
            <p:cNvPr id="953" name="Google Shape;953;p33"/>
            <p:cNvSpPr/>
            <p:nvPr/>
          </p:nvSpPr>
          <p:spPr>
            <a:xfrm>
              <a:off x="2433350" y="666375"/>
              <a:ext cx="78357" cy="78175"/>
            </a:xfrm>
            <a:custGeom>
              <a:avLst/>
              <a:gdLst/>
              <a:ahLst/>
              <a:cxnLst/>
              <a:rect l="l" t="t" r="r" b="b"/>
              <a:pathLst>
                <a:path w="1688" h="1684" extrusionOk="0">
                  <a:moveTo>
                    <a:pt x="844" y="1"/>
                  </a:moveTo>
                  <a:cubicBezTo>
                    <a:pt x="380" y="1"/>
                    <a:pt x="0" y="377"/>
                    <a:pt x="0" y="840"/>
                  </a:cubicBezTo>
                  <a:cubicBezTo>
                    <a:pt x="0" y="1307"/>
                    <a:pt x="380" y="1683"/>
                    <a:pt x="844" y="1683"/>
                  </a:cubicBezTo>
                  <a:cubicBezTo>
                    <a:pt x="1307" y="1683"/>
                    <a:pt x="1687" y="1307"/>
                    <a:pt x="1687" y="840"/>
                  </a:cubicBezTo>
                  <a:cubicBezTo>
                    <a:pt x="1687" y="377"/>
                    <a:pt x="1311" y="1"/>
                    <a:pt x="84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3"/>
            <p:cNvSpPr/>
            <p:nvPr/>
          </p:nvSpPr>
          <p:spPr>
            <a:xfrm>
              <a:off x="2433350" y="797656"/>
              <a:ext cx="78357" cy="78129"/>
            </a:xfrm>
            <a:custGeom>
              <a:avLst/>
              <a:gdLst/>
              <a:ahLst/>
              <a:cxnLst/>
              <a:rect l="l" t="t" r="r" b="b"/>
              <a:pathLst>
                <a:path w="1688" h="1683" extrusionOk="0">
                  <a:moveTo>
                    <a:pt x="844" y="0"/>
                  </a:moveTo>
                  <a:cubicBezTo>
                    <a:pt x="380" y="0"/>
                    <a:pt x="0" y="376"/>
                    <a:pt x="0" y="844"/>
                  </a:cubicBezTo>
                  <a:cubicBezTo>
                    <a:pt x="0" y="1307"/>
                    <a:pt x="380" y="1683"/>
                    <a:pt x="844" y="1683"/>
                  </a:cubicBezTo>
                  <a:cubicBezTo>
                    <a:pt x="1307" y="1683"/>
                    <a:pt x="1687" y="1307"/>
                    <a:pt x="1687" y="844"/>
                  </a:cubicBezTo>
                  <a:cubicBezTo>
                    <a:pt x="1687" y="376"/>
                    <a:pt x="1311" y="0"/>
                    <a:pt x="84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3"/>
            <p:cNvSpPr/>
            <p:nvPr/>
          </p:nvSpPr>
          <p:spPr>
            <a:xfrm>
              <a:off x="2433350" y="928890"/>
              <a:ext cx="78357" cy="78361"/>
            </a:xfrm>
            <a:custGeom>
              <a:avLst/>
              <a:gdLst/>
              <a:ahLst/>
              <a:cxnLst/>
              <a:rect l="l" t="t" r="r" b="b"/>
              <a:pathLst>
                <a:path w="1688" h="1688" extrusionOk="0">
                  <a:moveTo>
                    <a:pt x="844" y="1"/>
                  </a:moveTo>
                  <a:cubicBezTo>
                    <a:pt x="380" y="1"/>
                    <a:pt x="0" y="377"/>
                    <a:pt x="0" y="844"/>
                  </a:cubicBezTo>
                  <a:cubicBezTo>
                    <a:pt x="0" y="1307"/>
                    <a:pt x="380" y="1688"/>
                    <a:pt x="844" y="1688"/>
                  </a:cubicBezTo>
                  <a:cubicBezTo>
                    <a:pt x="1307" y="1688"/>
                    <a:pt x="1687" y="1307"/>
                    <a:pt x="1687" y="844"/>
                  </a:cubicBezTo>
                  <a:cubicBezTo>
                    <a:pt x="1687" y="377"/>
                    <a:pt x="1311" y="1"/>
                    <a:pt x="84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3"/>
            <p:cNvSpPr/>
            <p:nvPr/>
          </p:nvSpPr>
          <p:spPr>
            <a:xfrm>
              <a:off x="2433350" y="1060171"/>
              <a:ext cx="78357" cy="78361"/>
            </a:xfrm>
            <a:custGeom>
              <a:avLst/>
              <a:gdLst/>
              <a:ahLst/>
              <a:cxnLst/>
              <a:rect l="l" t="t" r="r" b="b"/>
              <a:pathLst>
                <a:path w="1688" h="1688" extrusionOk="0">
                  <a:moveTo>
                    <a:pt x="844" y="0"/>
                  </a:moveTo>
                  <a:cubicBezTo>
                    <a:pt x="380" y="0"/>
                    <a:pt x="0" y="380"/>
                    <a:pt x="0" y="844"/>
                  </a:cubicBezTo>
                  <a:cubicBezTo>
                    <a:pt x="0" y="1311"/>
                    <a:pt x="380" y="1687"/>
                    <a:pt x="844" y="1687"/>
                  </a:cubicBezTo>
                  <a:cubicBezTo>
                    <a:pt x="1307" y="1687"/>
                    <a:pt x="1687" y="1311"/>
                    <a:pt x="1687" y="844"/>
                  </a:cubicBezTo>
                  <a:cubicBezTo>
                    <a:pt x="1687" y="380"/>
                    <a:pt x="1311" y="0"/>
                    <a:pt x="84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3"/>
            <p:cNvSpPr/>
            <p:nvPr/>
          </p:nvSpPr>
          <p:spPr>
            <a:xfrm>
              <a:off x="2433350" y="1191406"/>
              <a:ext cx="78357" cy="78361"/>
            </a:xfrm>
            <a:custGeom>
              <a:avLst/>
              <a:gdLst/>
              <a:ahLst/>
              <a:cxnLst/>
              <a:rect l="l" t="t" r="r" b="b"/>
              <a:pathLst>
                <a:path w="1688" h="1688" extrusionOk="0">
                  <a:moveTo>
                    <a:pt x="844" y="1"/>
                  </a:moveTo>
                  <a:cubicBezTo>
                    <a:pt x="380" y="1"/>
                    <a:pt x="0" y="381"/>
                    <a:pt x="0" y="844"/>
                  </a:cubicBezTo>
                  <a:cubicBezTo>
                    <a:pt x="0" y="1312"/>
                    <a:pt x="380" y="1687"/>
                    <a:pt x="844" y="1687"/>
                  </a:cubicBezTo>
                  <a:cubicBezTo>
                    <a:pt x="1307" y="1687"/>
                    <a:pt x="1687" y="1312"/>
                    <a:pt x="1687" y="844"/>
                  </a:cubicBezTo>
                  <a:cubicBezTo>
                    <a:pt x="1687" y="381"/>
                    <a:pt x="1311" y="1"/>
                    <a:pt x="84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2433350" y="1322872"/>
              <a:ext cx="78357" cy="78129"/>
            </a:xfrm>
            <a:custGeom>
              <a:avLst/>
              <a:gdLst/>
              <a:ahLst/>
              <a:cxnLst/>
              <a:rect l="l" t="t" r="r" b="b"/>
              <a:pathLst>
                <a:path w="1688" h="1683" extrusionOk="0">
                  <a:moveTo>
                    <a:pt x="844" y="0"/>
                  </a:moveTo>
                  <a:cubicBezTo>
                    <a:pt x="380" y="0"/>
                    <a:pt x="0" y="376"/>
                    <a:pt x="0" y="839"/>
                  </a:cubicBezTo>
                  <a:cubicBezTo>
                    <a:pt x="0" y="1307"/>
                    <a:pt x="380" y="1683"/>
                    <a:pt x="844" y="1683"/>
                  </a:cubicBezTo>
                  <a:cubicBezTo>
                    <a:pt x="1307" y="1683"/>
                    <a:pt x="1687" y="1307"/>
                    <a:pt x="1687" y="839"/>
                  </a:cubicBezTo>
                  <a:cubicBezTo>
                    <a:pt x="1687" y="376"/>
                    <a:pt x="1311" y="0"/>
                    <a:pt x="84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2587698" y="666375"/>
              <a:ext cx="78171" cy="78175"/>
            </a:xfrm>
            <a:custGeom>
              <a:avLst/>
              <a:gdLst/>
              <a:ahLst/>
              <a:cxnLst/>
              <a:rect l="l" t="t" r="r" b="b"/>
              <a:pathLst>
                <a:path w="1684" h="1684" extrusionOk="0">
                  <a:moveTo>
                    <a:pt x="840" y="1"/>
                  </a:moveTo>
                  <a:cubicBezTo>
                    <a:pt x="377" y="1"/>
                    <a:pt x="1" y="377"/>
                    <a:pt x="1" y="840"/>
                  </a:cubicBezTo>
                  <a:cubicBezTo>
                    <a:pt x="1" y="1307"/>
                    <a:pt x="377" y="1683"/>
                    <a:pt x="840" y="1683"/>
                  </a:cubicBezTo>
                  <a:cubicBezTo>
                    <a:pt x="1308" y="1683"/>
                    <a:pt x="1683" y="1307"/>
                    <a:pt x="1683" y="840"/>
                  </a:cubicBezTo>
                  <a:cubicBezTo>
                    <a:pt x="1683" y="377"/>
                    <a:pt x="1308" y="1"/>
                    <a:pt x="840"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2587698" y="797656"/>
              <a:ext cx="78171" cy="78129"/>
            </a:xfrm>
            <a:custGeom>
              <a:avLst/>
              <a:gdLst/>
              <a:ahLst/>
              <a:cxnLst/>
              <a:rect l="l" t="t" r="r" b="b"/>
              <a:pathLst>
                <a:path w="1684" h="1683" extrusionOk="0">
                  <a:moveTo>
                    <a:pt x="844" y="0"/>
                  </a:moveTo>
                  <a:cubicBezTo>
                    <a:pt x="377" y="0"/>
                    <a:pt x="1" y="376"/>
                    <a:pt x="1" y="844"/>
                  </a:cubicBezTo>
                  <a:cubicBezTo>
                    <a:pt x="1" y="1307"/>
                    <a:pt x="377" y="1683"/>
                    <a:pt x="844" y="1683"/>
                  </a:cubicBezTo>
                  <a:cubicBezTo>
                    <a:pt x="1308" y="1683"/>
                    <a:pt x="1683" y="1307"/>
                    <a:pt x="1683" y="844"/>
                  </a:cubicBezTo>
                  <a:cubicBezTo>
                    <a:pt x="1683" y="376"/>
                    <a:pt x="1308" y="0"/>
                    <a:pt x="844"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2587698" y="928890"/>
              <a:ext cx="78171" cy="78361"/>
            </a:xfrm>
            <a:custGeom>
              <a:avLst/>
              <a:gdLst/>
              <a:ahLst/>
              <a:cxnLst/>
              <a:rect l="l" t="t" r="r" b="b"/>
              <a:pathLst>
                <a:path w="1684" h="1688" extrusionOk="0">
                  <a:moveTo>
                    <a:pt x="844" y="1"/>
                  </a:moveTo>
                  <a:cubicBezTo>
                    <a:pt x="377" y="1"/>
                    <a:pt x="1" y="377"/>
                    <a:pt x="1" y="844"/>
                  </a:cubicBezTo>
                  <a:cubicBezTo>
                    <a:pt x="1" y="1307"/>
                    <a:pt x="377" y="1688"/>
                    <a:pt x="844" y="1688"/>
                  </a:cubicBezTo>
                  <a:cubicBezTo>
                    <a:pt x="1308" y="1688"/>
                    <a:pt x="1683" y="1307"/>
                    <a:pt x="1683" y="844"/>
                  </a:cubicBezTo>
                  <a:cubicBezTo>
                    <a:pt x="1683" y="377"/>
                    <a:pt x="1308" y="1"/>
                    <a:pt x="844"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2587698" y="1060171"/>
              <a:ext cx="78171" cy="78361"/>
            </a:xfrm>
            <a:custGeom>
              <a:avLst/>
              <a:gdLst/>
              <a:ahLst/>
              <a:cxnLst/>
              <a:rect l="l" t="t" r="r" b="b"/>
              <a:pathLst>
                <a:path w="1684" h="1688" extrusionOk="0">
                  <a:moveTo>
                    <a:pt x="844" y="0"/>
                  </a:moveTo>
                  <a:cubicBezTo>
                    <a:pt x="377" y="0"/>
                    <a:pt x="1" y="380"/>
                    <a:pt x="1" y="844"/>
                  </a:cubicBezTo>
                  <a:cubicBezTo>
                    <a:pt x="1" y="1311"/>
                    <a:pt x="377" y="1687"/>
                    <a:pt x="844" y="1687"/>
                  </a:cubicBezTo>
                  <a:cubicBezTo>
                    <a:pt x="1308" y="1687"/>
                    <a:pt x="1683" y="1311"/>
                    <a:pt x="1683" y="844"/>
                  </a:cubicBezTo>
                  <a:cubicBezTo>
                    <a:pt x="1683" y="380"/>
                    <a:pt x="1308" y="0"/>
                    <a:pt x="844"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2587698" y="1191406"/>
              <a:ext cx="78171" cy="78361"/>
            </a:xfrm>
            <a:custGeom>
              <a:avLst/>
              <a:gdLst/>
              <a:ahLst/>
              <a:cxnLst/>
              <a:rect l="l" t="t" r="r" b="b"/>
              <a:pathLst>
                <a:path w="1684" h="1688" extrusionOk="0">
                  <a:moveTo>
                    <a:pt x="844" y="1"/>
                  </a:moveTo>
                  <a:cubicBezTo>
                    <a:pt x="377" y="1"/>
                    <a:pt x="1" y="381"/>
                    <a:pt x="1" y="844"/>
                  </a:cubicBezTo>
                  <a:cubicBezTo>
                    <a:pt x="1" y="1312"/>
                    <a:pt x="377" y="1687"/>
                    <a:pt x="844" y="1687"/>
                  </a:cubicBezTo>
                  <a:cubicBezTo>
                    <a:pt x="1308" y="1687"/>
                    <a:pt x="1683" y="1312"/>
                    <a:pt x="1683" y="844"/>
                  </a:cubicBezTo>
                  <a:cubicBezTo>
                    <a:pt x="1683" y="381"/>
                    <a:pt x="1308" y="1"/>
                    <a:pt x="844"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2587698" y="1322872"/>
              <a:ext cx="78171" cy="78129"/>
            </a:xfrm>
            <a:custGeom>
              <a:avLst/>
              <a:gdLst/>
              <a:ahLst/>
              <a:cxnLst/>
              <a:rect l="l" t="t" r="r" b="b"/>
              <a:pathLst>
                <a:path w="1684" h="1683" extrusionOk="0">
                  <a:moveTo>
                    <a:pt x="840" y="0"/>
                  </a:moveTo>
                  <a:cubicBezTo>
                    <a:pt x="377" y="0"/>
                    <a:pt x="1" y="376"/>
                    <a:pt x="1" y="839"/>
                  </a:cubicBezTo>
                  <a:cubicBezTo>
                    <a:pt x="1" y="1307"/>
                    <a:pt x="377" y="1683"/>
                    <a:pt x="840" y="1683"/>
                  </a:cubicBezTo>
                  <a:cubicBezTo>
                    <a:pt x="1308" y="1683"/>
                    <a:pt x="1683" y="1307"/>
                    <a:pt x="1683" y="839"/>
                  </a:cubicBezTo>
                  <a:cubicBezTo>
                    <a:pt x="1683" y="376"/>
                    <a:pt x="1308" y="0"/>
                    <a:pt x="840"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2741907" y="666375"/>
              <a:ext cx="78357" cy="78175"/>
            </a:xfrm>
            <a:custGeom>
              <a:avLst/>
              <a:gdLst/>
              <a:ahLst/>
              <a:cxnLst/>
              <a:rect l="l" t="t" r="r" b="b"/>
              <a:pathLst>
                <a:path w="1688" h="1684" extrusionOk="0">
                  <a:moveTo>
                    <a:pt x="844" y="1"/>
                  </a:moveTo>
                  <a:cubicBezTo>
                    <a:pt x="380" y="1"/>
                    <a:pt x="0" y="377"/>
                    <a:pt x="0" y="840"/>
                  </a:cubicBezTo>
                  <a:cubicBezTo>
                    <a:pt x="0" y="1307"/>
                    <a:pt x="380" y="1683"/>
                    <a:pt x="844" y="1683"/>
                  </a:cubicBezTo>
                  <a:cubicBezTo>
                    <a:pt x="1311" y="1683"/>
                    <a:pt x="1687" y="1307"/>
                    <a:pt x="1687" y="840"/>
                  </a:cubicBezTo>
                  <a:cubicBezTo>
                    <a:pt x="1687" y="377"/>
                    <a:pt x="1311" y="1"/>
                    <a:pt x="84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2741907" y="797656"/>
              <a:ext cx="78357" cy="78129"/>
            </a:xfrm>
            <a:custGeom>
              <a:avLst/>
              <a:gdLst/>
              <a:ahLst/>
              <a:cxnLst/>
              <a:rect l="l" t="t" r="r" b="b"/>
              <a:pathLst>
                <a:path w="1688" h="1683" extrusionOk="0">
                  <a:moveTo>
                    <a:pt x="844" y="0"/>
                  </a:moveTo>
                  <a:cubicBezTo>
                    <a:pt x="380" y="0"/>
                    <a:pt x="0" y="376"/>
                    <a:pt x="0" y="844"/>
                  </a:cubicBezTo>
                  <a:cubicBezTo>
                    <a:pt x="0" y="1307"/>
                    <a:pt x="380" y="1683"/>
                    <a:pt x="844" y="1683"/>
                  </a:cubicBezTo>
                  <a:cubicBezTo>
                    <a:pt x="1311" y="1683"/>
                    <a:pt x="1687" y="1307"/>
                    <a:pt x="1687" y="844"/>
                  </a:cubicBezTo>
                  <a:cubicBezTo>
                    <a:pt x="1687" y="376"/>
                    <a:pt x="1311" y="0"/>
                    <a:pt x="84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2741907" y="928890"/>
              <a:ext cx="78357" cy="78361"/>
            </a:xfrm>
            <a:custGeom>
              <a:avLst/>
              <a:gdLst/>
              <a:ahLst/>
              <a:cxnLst/>
              <a:rect l="l" t="t" r="r" b="b"/>
              <a:pathLst>
                <a:path w="1688" h="1688" extrusionOk="0">
                  <a:moveTo>
                    <a:pt x="844" y="1"/>
                  </a:moveTo>
                  <a:cubicBezTo>
                    <a:pt x="380" y="1"/>
                    <a:pt x="0" y="377"/>
                    <a:pt x="0" y="844"/>
                  </a:cubicBezTo>
                  <a:cubicBezTo>
                    <a:pt x="0" y="1307"/>
                    <a:pt x="380" y="1688"/>
                    <a:pt x="844" y="1688"/>
                  </a:cubicBezTo>
                  <a:cubicBezTo>
                    <a:pt x="1311" y="1688"/>
                    <a:pt x="1687" y="1307"/>
                    <a:pt x="1687" y="844"/>
                  </a:cubicBezTo>
                  <a:cubicBezTo>
                    <a:pt x="1687" y="377"/>
                    <a:pt x="1311" y="1"/>
                    <a:pt x="84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2741907" y="1060171"/>
              <a:ext cx="78357" cy="78361"/>
            </a:xfrm>
            <a:custGeom>
              <a:avLst/>
              <a:gdLst/>
              <a:ahLst/>
              <a:cxnLst/>
              <a:rect l="l" t="t" r="r" b="b"/>
              <a:pathLst>
                <a:path w="1688" h="1688" extrusionOk="0">
                  <a:moveTo>
                    <a:pt x="844" y="0"/>
                  </a:moveTo>
                  <a:cubicBezTo>
                    <a:pt x="380" y="0"/>
                    <a:pt x="0" y="380"/>
                    <a:pt x="0" y="844"/>
                  </a:cubicBezTo>
                  <a:cubicBezTo>
                    <a:pt x="0" y="1311"/>
                    <a:pt x="380" y="1687"/>
                    <a:pt x="844" y="1687"/>
                  </a:cubicBezTo>
                  <a:cubicBezTo>
                    <a:pt x="1311" y="1687"/>
                    <a:pt x="1687" y="1311"/>
                    <a:pt x="1687" y="844"/>
                  </a:cubicBezTo>
                  <a:cubicBezTo>
                    <a:pt x="1687" y="380"/>
                    <a:pt x="1311" y="0"/>
                    <a:pt x="84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2741907" y="1191406"/>
              <a:ext cx="78357" cy="78361"/>
            </a:xfrm>
            <a:custGeom>
              <a:avLst/>
              <a:gdLst/>
              <a:ahLst/>
              <a:cxnLst/>
              <a:rect l="l" t="t" r="r" b="b"/>
              <a:pathLst>
                <a:path w="1688" h="1688" extrusionOk="0">
                  <a:moveTo>
                    <a:pt x="844" y="1"/>
                  </a:moveTo>
                  <a:cubicBezTo>
                    <a:pt x="380" y="1"/>
                    <a:pt x="0" y="381"/>
                    <a:pt x="0" y="844"/>
                  </a:cubicBezTo>
                  <a:cubicBezTo>
                    <a:pt x="0" y="1312"/>
                    <a:pt x="380" y="1687"/>
                    <a:pt x="844" y="1687"/>
                  </a:cubicBezTo>
                  <a:cubicBezTo>
                    <a:pt x="1311" y="1687"/>
                    <a:pt x="1687" y="1312"/>
                    <a:pt x="1687" y="844"/>
                  </a:cubicBezTo>
                  <a:cubicBezTo>
                    <a:pt x="1687" y="381"/>
                    <a:pt x="1311" y="1"/>
                    <a:pt x="84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3"/>
            <p:cNvSpPr/>
            <p:nvPr/>
          </p:nvSpPr>
          <p:spPr>
            <a:xfrm>
              <a:off x="2741907" y="1322872"/>
              <a:ext cx="78357" cy="78129"/>
            </a:xfrm>
            <a:custGeom>
              <a:avLst/>
              <a:gdLst/>
              <a:ahLst/>
              <a:cxnLst/>
              <a:rect l="l" t="t" r="r" b="b"/>
              <a:pathLst>
                <a:path w="1688" h="1683" extrusionOk="0">
                  <a:moveTo>
                    <a:pt x="844" y="0"/>
                  </a:moveTo>
                  <a:cubicBezTo>
                    <a:pt x="380" y="0"/>
                    <a:pt x="0" y="376"/>
                    <a:pt x="0" y="839"/>
                  </a:cubicBezTo>
                  <a:cubicBezTo>
                    <a:pt x="0" y="1307"/>
                    <a:pt x="380" y="1683"/>
                    <a:pt x="844" y="1683"/>
                  </a:cubicBezTo>
                  <a:cubicBezTo>
                    <a:pt x="1311" y="1683"/>
                    <a:pt x="1687" y="1307"/>
                    <a:pt x="1687" y="839"/>
                  </a:cubicBezTo>
                  <a:cubicBezTo>
                    <a:pt x="1687" y="376"/>
                    <a:pt x="1311" y="0"/>
                    <a:pt x="844"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3"/>
            <p:cNvSpPr/>
            <p:nvPr/>
          </p:nvSpPr>
          <p:spPr>
            <a:xfrm>
              <a:off x="2896255" y="666375"/>
              <a:ext cx="78171" cy="78175"/>
            </a:xfrm>
            <a:custGeom>
              <a:avLst/>
              <a:gdLst/>
              <a:ahLst/>
              <a:cxnLst/>
              <a:rect l="l" t="t" r="r" b="b"/>
              <a:pathLst>
                <a:path w="1684" h="1684" extrusionOk="0">
                  <a:moveTo>
                    <a:pt x="844" y="1"/>
                  </a:moveTo>
                  <a:cubicBezTo>
                    <a:pt x="377" y="1"/>
                    <a:pt x="1" y="377"/>
                    <a:pt x="1" y="840"/>
                  </a:cubicBezTo>
                  <a:cubicBezTo>
                    <a:pt x="1" y="1307"/>
                    <a:pt x="377" y="1683"/>
                    <a:pt x="844" y="1683"/>
                  </a:cubicBezTo>
                  <a:cubicBezTo>
                    <a:pt x="1307" y="1683"/>
                    <a:pt x="1683" y="1307"/>
                    <a:pt x="1683" y="840"/>
                  </a:cubicBezTo>
                  <a:cubicBezTo>
                    <a:pt x="1683" y="377"/>
                    <a:pt x="1307" y="1"/>
                    <a:pt x="844"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3"/>
            <p:cNvSpPr/>
            <p:nvPr/>
          </p:nvSpPr>
          <p:spPr>
            <a:xfrm>
              <a:off x="2896255" y="797656"/>
              <a:ext cx="78171" cy="78129"/>
            </a:xfrm>
            <a:custGeom>
              <a:avLst/>
              <a:gdLst/>
              <a:ahLst/>
              <a:cxnLst/>
              <a:rect l="l" t="t" r="r" b="b"/>
              <a:pathLst>
                <a:path w="1684" h="1683" extrusionOk="0">
                  <a:moveTo>
                    <a:pt x="840" y="0"/>
                  </a:moveTo>
                  <a:cubicBezTo>
                    <a:pt x="377" y="0"/>
                    <a:pt x="1" y="376"/>
                    <a:pt x="1" y="844"/>
                  </a:cubicBezTo>
                  <a:cubicBezTo>
                    <a:pt x="1" y="1307"/>
                    <a:pt x="377" y="1683"/>
                    <a:pt x="840" y="1683"/>
                  </a:cubicBezTo>
                  <a:cubicBezTo>
                    <a:pt x="1307" y="1683"/>
                    <a:pt x="1683" y="1307"/>
                    <a:pt x="1683" y="844"/>
                  </a:cubicBezTo>
                  <a:cubicBezTo>
                    <a:pt x="1683" y="376"/>
                    <a:pt x="1307" y="0"/>
                    <a:pt x="840"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3"/>
            <p:cNvSpPr/>
            <p:nvPr/>
          </p:nvSpPr>
          <p:spPr>
            <a:xfrm>
              <a:off x="2896255" y="928890"/>
              <a:ext cx="78171" cy="78361"/>
            </a:xfrm>
            <a:custGeom>
              <a:avLst/>
              <a:gdLst/>
              <a:ahLst/>
              <a:cxnLst/>
              <a:rect l="l" t="t" r="r" b="b"/>
              <a:pathLst>
                <a:path w="1684" h="1688" extrusionOk="0">
                  <a:moveTo>
                    <a:pt x="840" y="1"/>
                  </a:moveTo>
                  <a:cubicBezTo>
                    <a:pt x="377" y="1"/>
                    <a:pt x="1" y="377"/>
                    <a:pt x="1" y="844"/>
                  </a:cubicBezTo>
                  <a:cubicBezTo>
                    <a:pt x="1" y="1307"/>
                    <a:pt x="377" y="1688"/>
                    <a:pt x="840" y="1688"/>
                  </a:cubicBezTo>
                  <a:cubicBezTo>
                    <a:pt x="1307" y="1688"/>
                    <a:pt x="1683" y="1307"/>
                    <a:pt x="1683" y="844"/>
                  </a:cubicBezTo>
                  <a:cubicBezTo>
                    <a:pt x="1683" y="377"/>
                    <a:pt x="1307" y="1"/>
                    <a:pt x="840"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2896255" y="1060171"/>
              <a:ext cx="78171" cy="78361"/>
            </a:xfrm>
            <a:custGeom>
              <a:avLst/>
              <a:gdLst/>
              <a:ahLst/>
              <a:cxnLst/>
              <a:rect l="l" t="t" r="r" b="b"/>
              <a:pathLst>
                <a:path w="1684" h="1688" extrusionOk="0">
                  <a:moveTo>
                    <a:pt x="840" y="0"/>
                  </a:moveTo>
                  <a:cubicBezTo>
                    <a:pt x="377" y="0"/>
                    <a:pt x="1" y="380"/>
                    <a:pt x="1" y="844"/>
                  </a:cubicBezTo>
                  <a:cubicBezTo>
                    <a:pt x="1" y="1311"/>
                    <a:pt x="377" y="1687"/>
                    <a:pt x="840" y="1687"/>
                  </a:cubicBezTo>
                  <a:cubicBezTo>
                    <a:pt x="1307" y="1687"/>
                    <a:pt x="1683" y="1311"/>
                    <a:pt x="1683" y="844"/>
                  </a:cubicBezTo>
                  <a:cubicBezTo>
                    <a:pt x="1683" y="380"/>
                    <a:pt x="1307" y="0"/>
                    <a:pt x="840"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2896255" y="1191406"/>
              <a:ext cx="78171" cy="78361"/>
            </a:xfrm>
            <a:custGeom>
              <a:avLst/>
              <a:gdLst/>
              <a:ahLst/>
              <a:cxnLst/>
              <a:rect l="l" t="t" r="r" b="b"/>
              <a:pathLst>
                <a:path w="1684" h="1688" extrusionOk="0">
                  <a:moveTo>
                    <a:pt x="840" y="1"/>
                  </a:moveTo>
                  <a:cubicBezTo>
                    <a:pt x="377" y="1"/>
                    <a:pt x="1" y="381"/>
                    <a:pt x="1" y="844"/>
                  </a:cubicBezTo>
                  <a:cubicBezTo>
                    <a:pt x="1" y="1312"/>
                    <a:pt x="377" y="1687"/>
                    <a:pt x="840" y="1687"/>
                  </a:cubicBezTo>
                  <a:cubicBezTo>
                    <a:pt x="1307" y="1687"/>
                    <a:pt x="1683" y="1312"/>
                    <a:pt x="1683" y="844"/>
                  </a:cubicBezTo>
                  <a:cubicBezTo>
                    <a:pt x="1683" y="381"/>
                    <a:pt x="1307" y="1"/>
                    <a:pt x="840"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2896255" y="1322872"/>
              <a:ext cx="78171" cy="78129"/>
            </a:xfrm>
            <a:custGeom>
              <a:avLst/>
              <a:gdLst/>
              <a:ahLst/>
              <a:cxnLst/>
              <a:rect l="l" t="t" r="r" b="b"/>
              <a:pathLst>
                <a:path w="1684" h="1683" extrusionOk="0">
                  <a:moveTo>
                    <a:pt x="844" y="0"/>
                  </a:moveTo>
                  <a:cubicBezTo>
                    <a:pt x="377" y="0"/>
                    <a:pt x="1" y="376"/>
                    <a:pt x="1" y="839"/>
                  </a:cubicBezTo>
                  <a:cubicBezTo>
                    <a:pt x="1" y="1307"/>
                    <a:pt x="377" y="1683"/>
                    <a:pt x="844" y="1683"/>
                  </a:cubicBezTo>
                  <a:cubicBezTo>
                    <a:pt x="1307" y="1683"/>
                    <a:pt x="1683" y="1307"/>
                    <a:pt x="1683" y="839"/>
                  </a:cubicBezTo>
                  <a:cubicBezTo>
                    <a:pt x="1683" y="376"/>
                    <a:pt x="1307" y="0"/>
                    <a:pt x="844"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3050464" y="666375"/>
              <a:ext cx="78311" cy="78175"/>
            </a:xfrm>
            <a:custGeom>
              <a:avLst/>
              <a:gdLst/>
              <a:ahLst/>
              <a:cxnLst/>
              <a:rect l="l" t="t" r="r" b="b"/>
              <a:pathLst>
                <a:path w="1687" h="1684" extrusionOk="0">
                  <a:moveTo>
                    <a:pt x="843" y="1"/>
                  </a:moveTo>
                  <a:cubicBezTo>
                    <a:pt x="376" y="1"/>
                    <a:pt x="0" y="377"/>
                    <a:pt x="0" y="840"/>
                  </a:cubicBezTo>
                  <a:cubicBezTo>
                    <a:pt x="0" y="1307"/>
                    <a:pt x="376" y="1683"/>
                    <a:pt x="843" y="1683"/>
                  </a:cubicBezTo>
                  <a:cubicBezTo>
                    <a:pt x="1311" y="1683"/>
                    <a:pt x="1687" y="1307"/>
                    <a:pt x="1687" y="840"/>
                  </a:cubicBezTo>
                  <a:cubicBezTo>
                    <a:pt x="1687" y="377"/>
                    <a:pt x="1311" y="1"/>
                    <a:pt x="843"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3050464" y="797656"/>
              <a:ext cx="78311" cy="78129"/>
            </a:xfrm>
            <a:custGeom>
              <a:avLst/>
              <a:gdLst/>
              <a:ahLst/>
              <a:cxnLst/>
              <a:rect l="l" t="t" r="r" b="b"/>
              <a:pathLst>
                <a:path w="1687" h="1683" extrusionOk="0">
                  <a:moveTo>
                    <a:pt x="843" y="0"/>
                  </a:moveTo>
                  <a:cubicBezTo>
                    <a:pt x="376" y="0"/>
                    <a:pt x="0" y="376"/>
                    <a:pt x="0" y="844"/>
                  </a:cubicBezTo>
                  <a:cubicBezTo>
                    <a:pt x="0" y="1307"/>
                    <a:pt x="376" y="1683"/>
                    <a:pt x="843" y="1683"/>
                  </a:cubicBezTo>
                  <a:cubicBezTo>
                    <a:pt x="1311" y="1683"/>
                    <a:pt x="1687" y="1307"/>
                    <a:pt x="1687" y="844"/>
                  </a:cubicBezTo>
                  <a:cubicBezTo>
                    <a:pt x="1687" y="376"/>
                    <a:pt x="1311" y="0"/>
                    <a:pt x="843"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3050464" y="928890"/>
              <a:ext cx="78311" cy="78361"/>
            </a:xfrm>
            <a:custGeom>
              <a:avLst/>
              <a:gdLst/>
              <a:ahLst/>
              <a:cxnLst/>
              <a:rect l="l" t="t" r="r" b="b"/>
              <a:pathLst>
                <a:path w="1687" h="1688" extrusionOk="0">
                  <a:moveTo>
                    <a:pt x="843" y="1"/>
                  </a:moveTo>
                  <a:cubicBezTo>
                    <a:pt x="376" y="1"/>
                    <a:pt x="0" y="377"/>
                    <a:pt x="0" y="844"/>
                  </a:cubicBezTo>
                  <a:cubicBezTo>
                    <a:pt x="0" y="1307"/>
                    <a:pt x="376" y="1688"/>
                    <a:pt x="843" y="1688"/>
                  </a:cubicBezTo>
                  <a:cubicBezTo>
                    <a:pt x="1311" y="1688"/>
                    <a:pt x="1687" y="1307"/>
                    <a:pt x="1687" y="844"/>
                  </a:cubicBezTo>
                  <a:cubicBezTo>
                    <a:pt x="1687" y="377"/>
                    <a:pt x="1311" y="1"/>
                    <a:pt x="843"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3050464" y="1060171"/>
              <a:ext cx="78311" cy="78361"/>
            </a:xfrm>
            <a:custGeom>
              <a:avLst/>
              <a:gdLst/>
              <a:ahLst/>
              <a:cxnLst/>
              <a:rect l="l" t="t" r="r" b="b"/>
              <a:pathLst>
                <a:path w="1687" h="1688" extrusionOk="0">
                  <a:moveTo>
                    <a:pt x="843" y="0"/>
                  </a:moveTo>
                  <a:cubicBezTo>
                    <a:pt x="376" y="0"/>
                    <a:pt x="0" y="380"/>
                    <a:pt x="0" y="844"/>
                  </a:cubicBezTo>
                  <a:cubicBezTo>
                    <a:pt x="0" y="1311"/>
                    <a:pt x="376" y="1687"/>
                    <a:pt x="843" y="1687"/>
                  </a:cubicBezTo>
                  <a:cubicBezTo>
                    <a:pt x="1311" y="1687"/>
                    <a:pt x="1687" y="1311"/>
                    <a:pt x="1687" y="844"/>
                  </a:cubicBezTo>
                  <a:cubicBezTo>
                    <a:pt x="1687" y="380"/>
                    <a:pt x="1311" y="0"/>
                    <a:pt x="843"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3050464" y="1191406"/>
              <a:ext cx="78311" cy="78361"/>
            </a:xfrm>
            <a:custGeom>
              <a:avLst/>
              <a:gdLst/>
              <a:ahLst/>
              <a:cxnLst/>
              <a:rect l="l" t="t" r="r" b="b"/>
              <a:pathLst>
                <a:path w="1687" h="1688" extrusionOk="0">
                  <a:moveTo>
                    <a:pt x="843" y="1"/>
                  </a:moveTo>
                  <a:cubicBezTo>
                    <a:pt x="376" y="1"/>
                    <a:pt x="0" y="381"/>
                    <a:pt x="0" y="844"/>
                  </a:cubicBezTo>
                  <a:cubicBezTo>
                    <a:pt x="0" y="1312"/>
                    <a:pt x="376" y="1687"/>
                    <a:pt x="843" y="1687"/>
                  </a:cubicBezTo>
                  <a:cubicBezTo>
                    <a:pt x="1311" y="1687"/>
                    <a:pt x="1687" y="1312"/>
                    <a:pt x="1687" y="844"/>
                  </a:cubicBezTo>
                  <a:cubicBezTo>
                    <a:pt x="1687" y="381"/>
                    <a:pt x="1311" y="1"/>
                    <a:pt x="843"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3050464" y="1322872"/>
              <a:ext cx="78311" cy="78129"/>
            </a:xfrm>
            <a:custGeom>
              <a:avLst/>
              <a:gdLst/>
              <a:ahLst/>
              <a:cxnLst/>
              <a:rect l="l" t="t" r="r" b="b"/>
              <a:pathLst>
                <a:path w="1687" h="1683" extrusionOk="0">
                  <a:moveTo>
                    <a:pt x="843" y="0"/>
                  </a:moveTo>
                  <a:cubicBezTo>
                    <a:pt x="376" y="0"/>
                    <a:pt x="0" y="376"/>
                    <a:pt x="0" y="839"/>
                  </a:cubicBezTo>
                  <a:cubicBezTo>
                    <a:pt x="0" y="1307"/>
                    <a:pt x="376" y="1683"/>
                    <a:pt x="843" y="1683"/>
                  </a:cubicBezTo>
                  <a:cubicBezTo>
                    <a:pt x="1311" y="1683"/>
                    <a:pt x="1687" y="1307"/>
                    <a:pt x="1687" y="839"/>
                  </a:cubicBezTo>
                  <a:cubicBezTo>
                    <a:pt x="1687" y="376"/>
                    <a:pt x="1311" y="0"/>
                    <a:pt x="843"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33"/>
          <p:cNvGrpSpPr/>
          <p:nvPr/>
        </p:nvGrpSpPr>
        <p:grpSpPr>
          <a:xfrm>
            <a:off x="7704117" y="657777"/>
            <a:ext cx="1207707" cy="1110386"/>
            <a:chOff x="7790255" y="3838490"/>
            <a:chExt cx="1207707" cy="1110386"/>
          </a:xfrm>
        </p:grpSpPr>
        <p:sp>
          <p:nvSpPr>
            <p:cNvPr id="984" name="Google Shape;984;p33"/>
            <p:cNvSpPr/>
            <p:nvPr/>
          </p:nvSpPr>
          <p:spPr>
            <a:xfrm>
              <a:off x="7790255" y="3838490"/>
              <a:ext cx="1207707" cy="500337"/>
            </a:xfrm>
            <a:custGeom>
              <a:avLst/>
              <a:gdLst/>
              <a:ahLst/>
              <a:cxnLst/>
              <a:rect l="l" t="t" r="r" b="b"/>
              <a:pathLst>
                <a:path w="17503" h="7251" extrusionOk="0">
                  <a:moveTo>
                    <a:pt x="8752" y="1"/>
                  </a:moveTo>
                  <a:cubicBezTo>
                    <a:pt x="5585" y="1"/>
                    <a:pt x="2418" y="1209"/>
                    <a:pt x="1" y="3626"/>
                  </a:cubicBezTo>
                  <a:cubicBezTo>
                    <a:pt x="2418" y="6042"/>
                    <a:pt x="5585" y="7251"/>
                    <a:pt x="8752" y="7251"/>
                  </a:cubicBezTo>
                  <a:cubicBezTo>
                    <a:pt x="11919" y="7251"/>
                    <a:pt x="15086" y="6042"/>
                    <a:pt x="17503" y="3626"/>
                  </a:cubicBezTo>
                  <a:cubicBezTo>
                    <a:pt x="15086" y="1209"/>
                    <a:pt x="11919" y="1"/>
                    <a:pt x="8752"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8147890" y="3842561"/>
              <a:ext cx="492522" cy="492195"/>
            </a:xfrm>
            <a:custGeom>
              <a:avLst/>
              <a:gdLst/>
              <a:ahLst/>
              <a:cxnLst/>
              <a:rect l="l" t="t" r="r" b="b"/>
              <a:pathLst>
                <a:path w="7138" h="7133" extrusionOk="0">
                  <a:moveTo>
                    <a:pt x="3571" y="1"/>
                  </a:moveTo>
                  <a:cubicBezTo>
                    <a:pt x="1600" y="1"/>
                    <a:pt x="1" y="1596"/>
                    <a:pt x="1" y="3567"/>
                  </a:cubicBezTo>
                  <a:cubicBezTo>
                    <a:pt x="1" y="5538"/>
                    <a:pt x="1600" y="7133"/>
                    <a:pt x="3571" y="7133"/>
                  </a:cubicBezTo>
                  <a:cubicBezTo>
                    <a:pt x="5538" y="7133"/>
                    <a:pt x="7137" y="5538"/>
                    <a:pt x="7137" y="3567"/>
                  </a:cubicBezTo>
                  <a:cubicBezTo>
                    <a:pt x="7137" y="1596"/>
                    <a:pt x="5538" y="1"/>
                    <a:pt x="3571"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3"/>
            <p:cNvSpPr/>
            <p:nvPr/>
          </p:nvSpPr>
          <p:spPr>
            <a:xfrm>
              <a:off x="8222067" y="3916462"/>
              <a:ext cx="344448" cy="344391"/>
            </a:xfrm>
            <a:custGeom>
              <a:avLst/>
              <a:gdLst/>
              <a:ahLst/>
              <a:cxnLst/>
              <a:rect l="l" t="t" r="r" b="b"/>
              <a:pathLst>
                <a:path w="4992" h="4991" extrusionOk="0">
                  <a:moveTo>
                    <a:pt x="2496" y="0"/>
                  </a:moveTo>
                  <a:cubicBezTo>
                    <a:pt x="1115" y="0"/>
                    <a:pt x="1" y="1119"/>
                    <a:pt x="1" y="2496"/>
                  </a:cubicBezTo>
                  <a:cubicBezTo>
                    <a:pt x="1" y="3872"/>
                    <a:pt x="1115" y="4991"/>
                    <a:pt x="2496" y="4991"/>
                  </a:cubicBezTo>
                  <a:cubicBezTo>
                    <a:pt x="3873" y="4991"/>
                    <a:pt x="4991" y="3872"/>
                    <a:pt x="4991" y="2496"/>
                  </a:cubicBezTo>
                  <a:lnTo>
                    <a:pt x="2496" y="2496"/>
                  </a:lnTo>
                  <a:lnTo>
                    <a:pt x="249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3"/>
            <p:cNvSpPr/>
            <p:nvPr/>
          </p:nvSpPr>
          <p:spPr>
            <a:xfrm>
              <a:off x="7790255" y="4448538"/>
              <a:ext cx="1207707" cy="500337"/>
            </a:xfrm>
            <a:custGeom>
              <a:avLst/>
              <a:gdLst/>
              <a:ahLst/>
              <a:cxnLst/>
              <a:rect l="l" t="t" r="r" b="b"/>
              <a:pathLst>
                <a:path w="17503" h="7251" extrusionOk="0">
                  <a:moveTo>
                    <a:pt x="8752" y="0"/>
                  </a:moveTo>
                  <a:cubicBezTo>
                    <a:pt x="5585" y="0"/>
                    <a:pt x="2418" y="1209"/>
                    <a:pt x="1" y="3625"/>
                  </a:cubicBezTo>
                  <a:cubicBezTo>
                    <a:pt x="2418" y="6042"/>
                    <a:pt x="5585" y="7250"/>
                    <a:pt x="8752" y="7250"/>
                  </a:cubicBezTo>
                  <a:cubicBezTo>
                    <a:pt x="11919" y="7250"/>
                    <a:pt x="15086" y="6042"/>
                    <a:pt x="17503" y="3625"/>
                  </a:cubicBezTo>
                  <a:cubicBezTo>
                    <a:pt x="15086" y="1209"/>
                    <a:pt x="11919" y="0"/>
                    <a:pt x="8752"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3"/>
            <p:cNvSpPr/>
            <p:nvPr/>
          </p:nvSpPr>
          <p:spPr>
            <a:xfrm>
              <a:off x="8147890" y="4452610"/>
              <a:ext cx="492522" cy="492195"/>
            </a:xfrm>
            <a:custGeom>
              <a:avLst/>
              <a:gdLst/>
              <a:ahLst/>
              <a:cxnLst/>
              <a:rect l="l" t="t" r="r" b="b"/>
              <a:pathLst>
                <a:path w="7138" h="7133" extrusionOk="0">
                  <a:moveTo>
                    <a:pt x="3571" y="0"/>
                  </a:moveTo>
                  <a:cubicBezTo>
                    <a:pt x="1600" y="0"/>
                    <a:pt x="1" y="1595"/>
                    <a:pt x="1" y="3566"/>
                  </a:cubicBezTo>
                  <a:cubicBezTo>
                    <a:pt x="1" y="5537"/>
                    <a:pt x="1600" y="7132"/>
                    <a:pt x="3571" y="7132"/>
                  </a:cubicBezTo>
                  <a:cubicBezTo>
                    <a:pt x="5538" y="7132"/>
                    <a:pt x="7137" y="5537"/>
                    <a:pt x="7137" y="3566"/>
                  </a:cubicBezTo>
                  <a:cubicBezTo>
                    <a:pt x="7137" y="1595"/>
                    <a:pt x="5538" y="0"/>
                    <a:pt x="3571" y="0"/>
                  </a:cubicBezTo>
                  <a:close/>
                </a:path>
              </a:pathLst>
            </a:custGeom>
            <a:solidFill>
              <a:srgbClr val="0068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3"/>
            <p:cNvSpPr/>
            <p:nvPr/>
          </p:nvSpPr>
          <p:spPr>
            <a:xfrm>
              <a:off x="8222067" y="4526442"/>
              <a:ext cx="344448" cy="344460"/>
            </a:xfrm>
            <a:custGeom>
              <a:avLst/>
              <a:gdLst/>
              <a:ahLst/>
              <a:cxnLst/>
              <a:rect l="l" t="t" r="r" b="b"/>
              <a:pathLst>
                <a:path w="4992" h="4992" extrusionOk="0">
                  <a:moveTo>
                    <a:pt x="2496" y="1"/>
                  </a:moveTo>
                  <a:cubicBezTo>
                    <a:pt x="1115" y="1"/>
                    <a:pt x="1" y="1120"/>
                    <a:pt x="1" y="2496"/>
                  </a:cubicBezTo>
                  <a:cubicBezTo>
                    <a:pt x="1" y="3873"/>
                    <a:pt x="1115" y="4992"/>
                    <a:pt x="2496" y="4992"/>
                  </a:cubicBezTo>
                  <a:cubicBezTo>
                    <a:pt x="3873" y="4992"/>
                    <a:pt x="4991" y="3873"/>
                    <a:pt x="4991" y="2496"/>
                  </a:cubicBezTo>
                  <a:lnTo>
                    <a:pt x="2496" y="2496"/>
                  </a:lnTo>
                  <a:lnTo>
                    <a:pt x="2496"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33"/>
          <p:cNvGrpSpPr/>
          <p:nvPr/>
        </p:nvGrpSpPr>
        <p:grpSpPr>
          <a:xfrm rot="-5400000" flipH="1">
            <a:off x="7956870" y="1933697"/>
            <a:ext cx="793503" cy="1582094"/>
            <a:chOff x="8091346" y="693441"/>
            <a:chExt cx="665244" cy="1326370"/>
          </a:xfrm>
        </p:grpSpPr>
        <p:sp>
          <p:nvSpPr>
            <p:cNvPr id="991" name="Google Shape;991;p33"/>
            <p:cNvSpPr/>
            <p:nvPr/>
          </p:nvSpPr>
          <p:spPr>
            <a:xfrm>
              <a:off x="8091346" y="693441"/>
              <a:ext cx="665244" cy="646681"/>
            </a:xfrm>
            <a:custGeom>
              <a:avLst/>
              <a:gdLst/>
              <a:ahLst/>
              <a:cxnLst/>
              <a:rect l="l" t="t" r="r" b="b"/>
              <a:pathLst>
                <a:path w="12456" h="12109" extrusionOk="0">
                  <a:moveTo>
                    <a:pt x="5626" y="0"/>
                  </a:moveTo>
                  <a:cubicBezTo>
                    <a:pt x="5439" y="0"/>
                    <a:pt x="5252" y="2"/>
                    <a:pt x="5065" y="5"/>
                  </a:cubicBezTo>
                  <a:lnTo>
                    <a:pt x="5065" y="1329"/>
                  </a:lnTo>
                  <a:cubicBezTo>
                    <a:pt x="5065" y="1652"/>
                    <a:pt x="4803" y="1910"/>
                    <a:pt x="4480" y="1910"/>
                  </a:cubicBezTo>
                  <a:cubicBezTo>
                    <a:pt x="4161" y="1910"/>
                    <a:pt x="3899" y="1652"/>
                    <a:pt x="3899" y="1329"/>
                  </a:cubicBezTo>
                  <a:lnTo>
                    <a:pt x="3899" y="40"/>
                  </a:lnTo>
                  <a:cubicBezTo>
                    <a:pt x="1945" y="127"/>
                    <a:pt x="333" y="324"/>
                    <a:pt x="333" y="324"/>
                  </a:cubicBezTo>
                  <a:cubicBezTo>
                    <a:pt x="333" y="324"/>
                    <a:pt x="145" y="1875"/>
                    <a:pt x="57" y="3781"/>
                  </a:cubicBezTo>
                  <a:lnTo>
                    <a:pt x="1163" y="3781"/>
                  </a:lnTo>
                  <a:cubicBezTo>
                    <a:pt x="1482" y="3781"/>
                    <a:pt x="1744" y="4043"/>
                    <a:pt x="1744" y="4362"/>
                  </a:cubicBezTo>
                  <a:cubicBezTo>
                    <a:pt x="1744" y="4685"/>
                    <a:pt x="1482" y="4947"/>
                    <a:pt x="1163" y="4947"/>
                  </a:cubicBezTo>
                  <a:lnTo>
                    <a:pt x="18" y="4947"/>
                  </a:lnTo>
                  <a:cubicBezTo>
                    <a:pt x="1" y="5874"/>
                    <a:pt x="18" y="6822"/>
                    <a:pt x="97" y="7679"/>
                  </a:cubicBezTo>
                  <a:lnTo>
                    <a:pt x="3186" y="7679"/>
                  </a:lnTo>
                  <a:cubicBezTo>
                    <a:pt x="3510" y="7679"/>
                    <a:pt x="3772" y="7941"/>
                    <a:pt x="3772" y="8264"/>
                  </a:cubicBezTo>
                  <a:cubicBezTo>
                    <a:pt x="3772" y="8583"/>
                    <a:pt x="3510" y="8846"/>
                    <a:pt x="3186" y="8846"/>
                  </a:cubicBezTo>
                  <a:lnTo>
                    <a:pt x="258" y="8846"/>
                  </a:lnTo>
                  <a:cubicBezTo>
                    <a:pt x="341" y="9269"/>
                    <a:pt x="451" y="9641"/>
                    <a:pt x="591" y="9938"/>
                  </a:cubicBezTo>
                  <a:cubicBezTo>
                    <a:pt x="761" y="10362"/>
                    <a:pt x="1014" y="10755"/>
                    <a:pt x="1355" y="11096"/>
                  </a:cubicBezTo>
                  <a:cubicBezTo>
                    <a:pt x="2028" y="11771"/>
                    <a:pt x="2911" y="12109"/>
                    <a:pt x="3794" y="12109"/>
                  </a:cubicBezTo>
                  <a:cubicBezTo>
                    <a:pt x="4677" y="12109"/>
                    <a:pt x="5559" y="11771"/>
                    <a:pt x="6232" y="11096"/>
                  </a:cubicBezTo>
                  <a:cubicBezTo>
                    <a:pt x="7578" y="9750"/>
                    <a:pt x="7578" y="7570"/>
                    <a:pt x="6232" y="6224"/>
                  </a:cubicBezTo>
                  <a:lnTo>
                    <a:pt x="6232" y="6224"/>
                  </a:lnTo>
                  <a:cubicBezTo>
                    <a:pt x="6905" y="6897"/>
                    <a:pt x="7788" y="7233"/>
                    <a:pt x="8671" y="7233"/>
                  </a:cubicBezTo>
                  <a:cubicBezTo>
                    <a:pt x="9554" y="7233"/>
                    <a:pt x="10436" y="6896"/>
                    <a:pt x="11109" y="6223"/>
                  </a:cubicBezTo>
                  <a:cubicBezTo>
                    <a:pt x="12455" y="4877"/>
                    <a:pt x="12455" y="2692"/>
                    <a:pt x="11109" y="1346"/>
                  </a:cubicBezTo>
                  <a:cubicBezTo>
                    <a:pt x="10768" y="1006"/>
                    <a:pt x="10371" y="748"/>
                    <a:pt x="9951" y="582"/>
                  </a:cubicBezTo>
                  <a:cubicBezTo>
                    <a:pt x="9610" y="420"/>
                    <a:pt x="9178" y="302"/>
                    <a:pt x="8684" y="215"/>
                  </a:cubicBezTo>
                  <a:lnTo>
                    <a:pt x="8684" y="3365"/>
                  </a:lnTo>
                  <a:cubicBezTo>
                    <a:pt x="8684" y="3689"/>
                    <a:pt x="8422" y="3951"/>
                    <a:pt x="8098" y="3951"/>
                  </a:cubicBezTo>
                  <a:cubicBezTo>
                    <a:pt x="7779" y="3951"/>
                    <a:pt x="7517" y="3689"/>
                    <a:pt x="7517" y="3365"/>
                  </a:cubicBezTo>
                  <a:lnTo>
                    <a:pt x="7517" y="70"/>
                  </a:lnTo>
                  <a:cubicBezTo>
                    <a:pt x="6914" y="20"/>
                    <a:pt x="6272" y="0"/>
                    <a:pt x="56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8164408" y="765808"/>
              <a:ext cx="586788" cy="1254003"/>
            </a:xfrm>
            <a:custGeom>
              <a:avLst/>
              <a:gdLst/>
              <a:ahLst/>
              <a:cxnLst/>
              <a:rect l="l" t="t" r="r" b="b"/>
              <a:pathLst>
                <a:path w="10987" h="23481" extrusionOk="0">
                  <a:moveTo>
                    <a:pt x="105" y="0"/>
                  </a:moveTo>
                  <a:lnTo>
                    <a:pt x="0" y="105"/>
                  </a:lnTo>
                  <a:lnTo>
                    <a:pt x="7648" y="7757"/>
                  </a:lnTo>
                  <a:cubicBezTo>
                    <a:pt x="9706" y="9811"/>
                    <a:pt x="10838" y="12547"/>
                    <a:pt x="10838" y="15453"/>
                  </a:cubicBezTo>
                  <a:lnTo>
                    <a:pt x="10838" y="23481"/>
                  </a:lnTo>
                  <a:lnTo>
                    <a:pt x="10987" y="23481"/>
                  </a:lnTo>
                  <a:lnTo>
                    <a:pt x="10987" y="15453"/>
                  </a:lnTo>
                  <a:cubicBezTo>
                    <a:pt x="10987" y="12507"/>
                    <a:pt x="9837" y="9732"/>
                    <a:pt x="7753" y="7652"/>
                  </a:cubicBezTo>
                  <a:lnTo>
                    <a:pt x="10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8157411" y="726340"/>
              <a:ext cx="252831" cy="288280"/>
            </a:xfrm>
            <a:custGeom>
              <a:avLst/>
              <a:gdLst/>
              <a:ahLst/>
              <a:cxnLst/>
              <a:rect l="l" t="t" r="r" b="b"/>
              <a:pathLst>
                <a:path w="4734" h="5398" extrusionOk="0">
                  <a:moveTo>
                    <a:pt x="4659" y="1"/>
                  </a:moveTo>
                  <a:cubicBezTo>
                    <a:pt x="4619" y="1"/>
                    <a:pt x="4584" y="36"/>
                    <a:pt x="4584" y="75"/>
                  </a:cubicBezTo>
                  <a:lnTo>
                    <a:pt x="4584" y="5245"/>
                  </a:lnTo>
                  <a:lnTo>
                    <a:pt x="75" y="5245"/>
                  </a:lnTo>
                  <a:cubicBezTo>
                    <a:pt x="35" y="5245"/>
                    <a:pt x="0" y="5280"/>
                    <a:pt x="0" y="5319"/>
                  </a:cubicBezTo>
                  <a:cubicBezTo>
                    <a:pt x="0" y="5363"/>
                    <a:pt x="35" y="5393"/>
                    <a:pt x="75" y="5393"/>
                  </a:cubicBezTo>
                  <a:lnTo>
                    <a:pt x="4659" y="5393"/>
                  </a:lnTo>
                  <a:lnTo>
                    <a:pt x="4659" y="5398"/>
                  </a:lnTo>
                  <a:cubicBezTo>
                    <a:pt x="4702" y="5398"/>
                    <a:pt x="4733" y="5363"/>
                    <a:pt x="4733" y="5319"/>
                  </a:cubicBezTo>
                  <a:lnTo>
                    <a:pt x="4733" y="75"/>
                  </a:lnTo>
                  <a:cubicBezTo>
                    <a:pt x="4733" y="36"/>
                    <a:pt x="4702" y="1"/>
                    <a:pt x="46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8140107" y="736167"/>
              <a:ext cx="119579" cy="121603"/>
            </a:xfrm>
            <a:custGeom>
              <a:avLst/>
              <a:gdLst/>
              <a:ahLst/>
              <a:cxnLst/>
              <a:rect l="l" t="t" r="r" b="b"/>
              <a:pathLst>
                <a:path w="2239" h="2277" extrusionOk="0">
                  <a:moveTo>
                    <a:pt x="2164" y="0"/>
                  </a:moveTo>
                  <a:cubicBezTo>
                    <a:pt x="2125" y="0"/>
                    <a:pt x="2090" y="35"/>
                    <a:pt x="2090" y="74"/>
                  </a:cubicBezTo>
                  <a:lnTo>
                    <a:pt x="2090" y="2124"/>
                  </a:lnTo>
                  <a:lnTo>
                    <a:pt x="75" y="2124"/>
                  </a:lnTo>
                  <a:cubicBezTo>
                    <a:pt x="36" y="2124"/>
                    <a:pt x="1" y="2159"/>
                    <a:pt x="1" y="2203"/>
                  </a:cubicBezTo>
                  <a:cubicBezTo>
                    <a:pt x="1" y="2242"/>
                    <a:pt x="31" y="2277"/>
                    <a:pt x="75" y="2277"/>
                  </a:cubicBezTo>
                  <a:lnTo>
                    <a:pt x="2164" y="2277"/>
                  </a:lnTo>
                  <a:cubicBezTo>
                    <a:pt x="2208" y="2277"/>
                    <a:pt x="2238" y="2242"/>
                    <a:pt x="2238" y="2203"/>
                  </a:cubicBezTo>
                  <a:lnTo>
                    <a:pt x="2238" y="74"/>
                  </a:lnTo>
                  <a:cubicBezTo>
                    <a:pt x="2238" y="35"/>
                    <a:pt x="2208" y="0"/>
                    <a:pt x="21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8362549" y="968008"/>
              <a:ext cx="92021" cy="83846"/>
            </a:xfrm>
            <a:custGeom>
              <a:avLst/>
              <a:gdLst/>
              <a:ahLst/>
              <a:cxnLst/>
              <a:rect l="l" t="t" r="r" b="b"/>
              <a:pathLst>
                <a:path w="1723" h="1570" extrusionOk="0">
                  <a:moveTo>
                    <a:pt x="861" y="1"/>
                  </a:moveTo>
                  <a:cubicBezTo>
                    <a:pt x="660" y="1"/>
                    <a:pt x="459" y="77"/>
                    <a:pt x="306" y="230"/>
                  </a:cubicBezTo>
                  <a:cubicBezTo>
                    <a:pt x="1" y="541"/>
                    <a:pt x="1" y="1034"/>
                    <a:pt x="306" y="1340"/>
                  </a:cubicBezTo>
                  <a:cubicBezTo>
                    <a:pt x="459" y="1493"/>
                    <a:pt x="660" y="1570"/>
                    <a:pt x="861" y="1570"/>
                  </a:cubicBezTo>
                  <a:cubicBezTo>
                    <a:pt x="1063" y="1570"/>
                    <a:pt x="1264" y="1493"/>
                    <a:pt x="1416" y="1340"/>
                  </a:cubicBezTo>
                  <a:cubicBezTo>
                    <a:pt x="1722" y="1034"/>
                    <a:pt x="1722" y="536"/>
                    <a:pt x="1416" y="230"/>
                  </a:cubicBezTo>
                  <a:cubicBezTo>
                    <a:pt x="1264" y="77"/>
                    <a:pt x="1063" y="1"/>
                    <a:pt x="861"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8303267" y="908779"/>
              <a:ext cx="92021" cy="83953"/>
            </a:xfrm>
            <a:custGeom>
              <a:avLst/>
              <a:gdLst/>
              <a:ahLst/>
              <a:cxnLst/>
              <a:rect l="l" t="t" r="r" b="b"/>
              <a:pathLst>
                <a:path w="1723" h="1572" extrusionOk="0">
                  <a:moveTo>
                    <a:pt x="861" y="1"/>
                  </a:moveTo>
                  <a:cubicBezTo>
                    <a:pt x="660" y="1"/>
                    <a:pt x="459" y="79"/>
                    <a:pt x="306" y="234"/>
                  </a:cubicBezTo>
                  <a:cubicBezTo>
                    <a:pt x="1" y="540"/>
                    <a:pt x="1" y="1033"/>
                    <a:pt x="306" y="1339"/>
                  </a:cubicBezTo>
                  <a:cubicBezTo>
                    <a:pt x="462" y="1494"/>
                    <a:pt x="663" y="1572"/>
                    <a:pt x="863" y="1572"/>
                  </a:cubicBezTo>
                  <a:cubicBezTo>
                    <a:pt x="1064" y="1572"/>
                    <a:pt x="1264" y="1494"/>
                    <a:pt x="1416" y="1339"/>
                  </a:cubicBezTo>
                  <a:cubicBezTo>
                    <a:pt x="1722" y="1033"/>
                    <a:pt x="1722" y="540"/>
                    <a:pt x="1416" y="234"/>
                  </a:cubicBezTo>
                  <a:cubicBezTo>
                    <a:pt x="1264" y="79"/>
                    <a:pt x="1063" y="1"/>
                    <a:pt x="861"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8243290" y="848750"/>
              <a:ext cx="92021" cy="83846"/>
            </a:xfrm>
            <a:custGeom>
              <a:avLst/>
              <a:gdLst/>
              <a:ahLst/>
              <a:cxnLst/>
              <a:rect l="l" t="t" r="r" b="b"/>
              <a:pathLst>
                <a:path w="1723" h="1570" extrusionOk="0">
                  <a:moveTo>
                    <a:pt x="859" y="1"/>
                  </a:moveTo>
                  <a:cubicBezTo>
                    <a:pt x="659" y="1"/>
                    <a:pt x="459" y="77"/>
                    <a:pt x="306" y="230"/>
                  </a:cubicBezTo>
                  <a:cubicBezTo>
                    <a:pt x="0" y="536"/>
                    <a:pt x="0" y="1034"/>
                    <a:pt x="306" y="1340"/>
                  </a:cubicBezTo>
                  <a:cubicBezTo>
                    <a:pt x="459" y="1493"/>
                    <a:pt x="659" y="1570"/>
                    <a:pt x="859" y="1570"/>
                  </a:cubicBezTo>
                  <a:cubicBezTo>
                    <a:pt x="1059" y="1570"/>
                    <a:pt x="1259" y="1493"/>
                    <a:pt x="1412" y="1340"/>
                  </a:cubicBezTo>
                  <a:cubicBezTo>
                    <a:pt x="1722" y="1034"/>
                    <a:pt x="1722" y="536"/>
                    <a:pt x="1412" y="230"/>
                  </a:cubicBezTo>
                  <a:cubicBezTo>
                    <a:pt x="1259" y="77"/>
                    <a:pt x="1059" y="1"/>
                    <a:pt x="859"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text, screenshot, software, operating system&#10;&#10;Description automatically generated">
            <a:extLst>
              <a:ext uri="{FF2B5EF4-FFF2-40B4-BE49-F238E27FC236}">
                <a16:creationId xmlns:a16="http://schemas.microsoft.com/office/drawing/2014/main" id="{133D5C4B-CB05-F907-D3EB-95065F700C06}"/>
              </a:ext>
            </a:extLst>
          </p:cNvPr>
          <p:cNvPicPr>
            <a:picLocks noChangeAspect="1"/>
          </p:cNvPicPr>
          <p:nvPr/>
        </p:nvPicPr>
        <p:blipFill>
          <a:blip r:embed="rId3"/>
          <a:stretch>
            <a:fillRect/>
          </a:stretch>
        </p:blipFill>
        <p:spPr>
          <a:xfrm>
            <a:off x="6133540" y="498425"/>
            <a:ext cx="2120517" cy="43024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47"/>
                                        </p:tgtEl>
                                        <p:attrNameLst>
                                          <p:attrName>style.visibility</p:attrName>
                                        </p:attrNameLst>
                                      </p:cBhvr>
                                      <p:to>
                                        <p:strVal val="visible"/>
                                      </p:to>
                                    </p:set>
                                    <p:animEffect transition="in" filter="fade">
                                      <p:cBhvr>
                                        <p:cTn id="7" dur="1000"/>
                                        <p:tgtEl>
                                          <p:spTgt spid="947"/>
                                        </p:tgtEl>
                                      </p:cBhvr>
                                    </p:animEffect>
                                    <p:anim calcmode="lin" valueType="num">
                                      <p:cBhvr>
                                        <p:cTn id="8" dur="1000" fill="hold"/>
                                        <p:tgtEl>
                                          <p:spTgt spid="947"/>
                                        </p:tgtEl>
                                        <p:attrNameLst>
                                          <p:attrName>ppt_x</p:attrName>
                                        </p:attrNameLst>
                                      </p:cBhvr>
                                      <p:tavLst>
                                        <p:tav tm="0">
                                          <p:val>
                                            <p:strVal val="#ppt_x"/>
                                          </p:val>
                                        </p:tav>
                                        <p:tav tm="100000">
                                          <p:val>
                                            <p:strVal val="#ppt_x"/>
                                          </p:val>
                                        </p:tav>
                                      </p:tavLst>
                                    </p:anim>
                                    <p:anim calcmode="lin" valueType="num">
                                      <p:cBhvr>
                                        <p:cTn id="9" dur="1000" fill="hold"/>
                                        <p:tgtEl>
                                          <p:spTgt spid="94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48">
                                            <p:txEl>
                                              <p:pRg st="0" end="0"/>
                                            </p:txEl>
                                          </p:spTgt>
                                        </p:tgtEl>
                                        <p:attrNameLst>
                                          <p:attrName>style.visibility</p:attrName>
                                        </p:attrNameLst>
                                      </p:cBhvr>
                                      <p:to>
                                        <p:strVal val="visible"/>
                                      </p:to>
                                    </p:set>
                                    <p:animEffect transition="in" filter="wipe(down)">
                                      <p:cBhvr>
                                        <p:cTn id="21" dur="500"/>
                                        <p:tgtEl>
                                          <p:spTgt spid="948">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48">
                                            <p:txEl>
                                              <p:pRg st="1" end="1"/>
                                            </p:txEl>
                                          </p:spTgt>
                                        </p:tgtEl>
                                        <p:attrNameLst>
                                          <p:attrName>style.visibility</p:attrName>
                                        </p:attrNameLst>
                                      </p:cBhvr>
                                      <p:to>
                                        <p:strVal val="visible"/>
                                      </p:to>
                                    </p:set>
                                    <p:animEffect transition="in" filter="wipe(down)">
                                      <p:cBhvr>
                                        <p:cTn id="26" dur="500"/>
                                        <p:tgtEl>
                                          <p:spTgt spid="94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35"/>
          <p:cNvSpPr txBox="1">
            <a:spLocks noGrp="1"/>
          </p:cNvSpPr>
          <p:nvPr>
            <p:ph type="title"/>
          </p:nvPr>
        </p:nvSpPr>
        <p:spPr>
          <a:xfrm>
            <a:off x="250904" y="116112"/>
            <a:ext cx="3549752" cy="6366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Post</a:t>
            </a:r>
            <a:endParaRPr/>
          </a:p>
        </p:txBody>
      </p:sp>
      <p:sp>
        <p:nvSpPr>
          <p:cNvPr id="1026" name="Google Shape;1026;p35"/>
          <p:cNvSpPr txBox="1">
            <a:spLocks noGrp="1"/>
          </p:cNvSpPr>
          <p:nvPr>
            <p:ph type="body" idx="1"/>
          </p:nvPr>
        </p:nvSpPr>
        <p:spPr>
          <a:xfrm>
            <a:off x="472290" y="557039"/>
            <a:ext cx="4915371" cy="321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League Spartan"/>
                <a:ea typeface="League Spartan"/>
                <a:cs typeface="League Spartan"/>
                <a:sym typeface="League Spartan"/>
              </a:rPr>
              <a:t>Ở </a:t>
            </a:r>
            <a:r>
              <a:rPr lang="en-US" sz="2000" err="1">
                <a:latin typeface="League Spartan"/>
                <a:ea typeface="League Spartan"/>
                <a:cs typeface="League Spartan"/>
                <a:sym typeface="League Spartan"/>
              </a:rPr>
              <a:t>phần</a:t>
            </a:r>
            <a:r>
              <a:rPr lang="en-US" sz="2000">
                <a:latin typeface="League Spartan"/>
                <a:ea typeface="League Spartan"/>
                <a:cs typeface="League Spartan"/>
                <a:sym typeface="League Spartan"/>
              </a:rPr>
              <a:t> này người </a:t>
            </a:r>
            <a:r>
              <a:rPr lang="en-US" sz="2000" err="1">
                <a:latin typeface="League Spartan"/>
                <a:ea typeface="League Spartan"/>
                <a:cs typeface="League Spartan"/>
                <a:sym typeface="League Spartan"/>
              </a:rPr>
              <a:t>sử</a:t>
            </a:r>
            <a:r>
              <a:rPr lang="en-US" sz="2000">
                <a:latin typeface="League Spartan"/>
                <a:ea typeface="League Spartan"/>
                <a:cs typeface="League Spartan"/>
                <a:sym typeface="League Spartan"/>
              </a:rPr>
              <a:t> </a:t>
            </a:r>
            <a:r>
              <a:rPr lang="en-US" sz="2000" err="1">
                <a:latin typeface="League Spartan"/>
                <a:ea typeface="League Spartan"/>
                <a:cs typeface="League Spartan"/>
                <a:sym typeface="League Spartan"/>
              </a:rPr>
              <a:t>dụng</a:t>
            </a:r>
            <a:r>
              <a:rPr lang="en-US" sz="2000">
                <a:latin typeface="League Spartan"/>
                <a:ea typeface="League Spartan"/>
                <a:cs typeface="League Spartan"/>
                <a:sym typeface="League Spartan"/>
              </a:rPr>
              <a:t> có 4 </a:t>
            </a:r>
            <a:r>
              <a:rPr lang="en-US" sz="2000" err="1">
                <a:latin typeface="League Spartan"/>
                <a:ea typeface="League Spartan"/>
                <a:cs typeface="League Spartan"/>
                <a:sym typeface="League Spartan"/>
              </a:rPr>
              <a:t>chức</a:t>
            </a:r>
            <a:r>
              <a:rPr lang="en-US" sz="2000">
                <a:latin typeface="League Spartan"/>
                <a:ea typeface="League Spartan"/>
                <a:cs typeface="League Spartan"/>
                <a:sym typeface="League Spartan"/>
              </a:rPr>
              <a:t> </a:t>
            </a:r>
            <a:r>
              <a:rPr lang="en-US" sz="2000" err="1">
                <a:latin typeface="League Spartan"/>
                <a:ea typeface="League Spartan"/>
                <a:cs typeface="League Spartan"/>
                <a:sym typeface="League Spartan"/>
              </a:rPr>
              <a:t>năng</a:t>
            </a:r>
            <a:r>
              <a:rPr lang="en-US" sz="2000">
                <a:latin typeface="League Spartan"/>
                <a:ea typeface="League Spartan"/>
                <a:cs typeface="League Spartan"/>
                <a:sym typeface="League Spartan"/>
              </a:rPr>
              <a:t> </a:t>
            </a:r>
            <a:r>
              <a:rPr lang="en-US" sz="2000" err="1">
                <a:latin typeface="League Spartan"/>
                <a:ea typeface="League Spartan"/>
                <a:cs typeface="League Spartan"/>
                <a:sym typeface="League Spartan"/>
              </a:rPr>
              <a:t>là</a:t>
            </a:r>
            <a:r>
              <a:rPr lang="en-US" sz="2000">
                <a:latin typeface="League Spartan"/>
                <a:ea typeface="League Spartan"/>
                <a:cs typeface="League Spartan"/>
                <a:sym typeface="League Spartan"/>
              </a:rPr>
              <a:t>:</a:t>
            </a:r>
          </a:p>
          <a:p>
            <a:pPr marL="800100" lvl="1" indent="-342900">
              <a:buFont typeface="Wingdings" panose="05000000000000000000" pitchFamily="2" charset="2"/>
              <a:buChar char="q"/>
            </a:pPr>
            <a:r>
              <a:rPr lang="en-US" sz="1800">
                <a:latin typeface="League Spartan"/>
                <a:ea typeface="League Spartan"/>
                <a:cs typeface="League Spartan"/>
                <a:sym typeface="League Spartan"/>
              </a:rPr>
              <a:t>Flip Image: </a:t>
            </a:r>
            <a:r>
              <a:rPr lang="en-US" sz="1800" err="1">
                <a:latin typeface="League Spartan"/>
                <a:ea typeface="League Spartan"/>
                <a:cs typeface="League Spartan"/>
                <a:sym typeface="League Spartan"/>
              </a:rPr>
              <a:t>Xoay</a:t>
            </a:r>
            <a:r>
              <a:rPr lang="en-US" sz="1800">
                <a:latin typeface="League Spartan"/>
                <a:ea typeface="League Spartan"/>
                <a:cs typeface="League Spartan"/>
                <a:sym typeface="League Spartan"/>
              </a:rPr>
              <a:t> camera</a:t>
            </a:r>
          </a:p>
          <a:p>
            <a:pPr marL="800100" lvl="1" indent="-342900">
              <a:buFont typeface="Wingdings" panose="05000000000000000000" pitchFamily="2" charset="2"/>
              <a:buChar char="q"/>
            </a:pPr>
            <a:r>
              <a:rPr lang="en-US" sz="1800" err="1">
                <a:latin typeface="League Spartan"/>
                <a:ea typeface="League Spartan"/>
                <a:cs typeface="League Spartan"/>
                <a:sym typeface="League Spartan"/>
              </a:rPr>
              <a:t>Tacke</a:t>
            </a:r>
            <a:r>
              <a:rPr lang="en-US" sz="1800">
                <a:latin typeface="League Spartan"/>
                <a:ea typeface="League Spartan"/>
                <a:cs typeface="League Spartan"/>
                <a:sym typeface="League Spartan"/>
              </a:rPr>
              <a:t> Picture: Chụp </a:t>
            </a:r>
            <a:r>
              <a:rPr lang="en-US" sz="1800" err="1">
                <a:latin typeface="League Spartan"/>
                <a:ea typeface="League Spartan"/>
                <a:cs typeface="League Spartan"/>
                <a:sym typeface="League Spartan"/>
              </a:rPr>
              <a:t>ảnh</a:t>
            </a:r>
            <a:endParaRPr lang="en-US" sz="1800">
              <a:latin typeface="League Spartan"/>
              <a:ea typeface="League Spartan"/>
              <a:cs typeface="League Spartan"/>
              <a:sym typeface="League Spartan"/>
            </a:endParaRPr>
          </a:p>
          <a:p>
            <a:pPr marL="800100" lvl="1" indent="-342900">
              <a:buFont typeface="Wingdings" panose="05000000000000000000" pitchFamily="2" charset="2"/>
              <a:buChar char="q"/>
            </a:pPr>
            <a:r>
              <a:rPr lang="en-US" sz="1800">
                <a:latin typeface="League Spartan"/>
                <a:ea typeface="League Spartan"/>
                <a:cs typeface="League Spartan"/>
                <a:sym typeface="League Spartan"/>
              </a:rPr>
              <a:t>Pick Images from gallery: Liên kết với Goofile Photo hoặc tập tin để lấy ảnh từ máy tính mình</a:t>
            </a:r>
          </a:p>
          <a:p>
            <a:pPr marL="800100" lvl="1" indent="-342900">
              <a:buFont typeface="Wingdings" panose="05000000000000000000" pitchFamily="2" charset="2"/>
              <a:buChar char="q"/>
            </a:pPr>
            <a:r>
              <a:rPr lang="en-US" sz="1800">
                <a:latin typeface="League Spartan"/>
                <a:ea typeface="League Spartan"/>
                <a:cs typeface="League Spartan"/>
                <a:sym typeface="League Spartan"/>
              </a:rPr>
              <a:t>Save: Người </a:t>
            </a:r>
            <a:r>
              <a:rPr lang="en-US" sz="1800" err="1">
                <a:latin typeface="League Spartan"/>
                <a:ea typeface="League Spartan"/>
                <a:cs typeface="League Spartan"/>
                <a:sym typeface="League Spartan"/>
              </a:rPr>
              <a:t>sử</a:t>
            </a:r>
            <a:r>
              <a:rPr lang="en-US" sz="1800">
                <a:latin typeface="League Spartan"/>
                <a:ea typeface="League Spartan"/>
                <a:cs typeface="League Spartan"/>
                <a:sym typeface="League Spartan"/>
              </a:rPr>
              <a:t> </a:t>
            </a:r>
            <a:r>
              <a:rPr lang="en-US" sz="1800" err="1">
                <a:latin typeface="League Spartan"/>
                <a:ea typeface="League Spartan"/>
                <a:cs typeface="League Spartan"/>
                <a:sym typeface="League Spartan"/>
              </a:rPr>
              <a:t>dụng</a:t>
            </a:r>
            <a:r>
              <a:rPr lang="en-US" sz="1800">
                <a:latin typeface="League Spartan"/>
                <a:ea typeface="League Spartan"/>
                <a:cs typeface="League Spartan"/>
                <a:sym typeface="League Spartan"/>
              </a:rPr>
              <a:t> </a:t>
            </a:r>
            <a:r>
              <a:rPr lang="en-US" sz="1800" err="1">
                <a:latin typeface="League Spartan"/>
                <a:ea typeface="League Spartan"/>
                <a:cs typeface="League Spartan"/>
                <a:sym typeface="League Spartan"/>
              </a:rPr>
              <a:t>điền</a:t>
            </a:r>
            <a:r>
              <a:rPr lang="en-US" sz="1800">
                <a:latin typeface="League Spartan"/>
                <a:ea typeface="League Spartan"/>
                <a:cs typeface="League Spartan"/>
                <a:sym typeface="League Spartan"/>
              </a:rPr>
              <a:t> caption </a:t>
            </a:r>
            <a:r>
              <a:rPr lang="en-US" sz="1800" err="1">
                <a:latin typeface="League Spartan"/>
                <a:ea typeface="League Spartan"/>
                <a:cs typeface="League Spartan"/>
                <a:sym typeface="League Spartan"/>
              </a:rPr>
              <a:t>sau</a:t>
            </a:r>
            <a:r>
              <a:rPr lang="en-US" sz="1800">
                <a:latin typeface="League Spartan"/>
                <a:ea typeface="League Spartan"/>
                <a:cs typeface="League Spartan"/>
                <a:sym typeface="League Spartan"/>
              </a:rPr>
              <a:t> đó </a:t>
            </a:r>
            <a:r>
              <a:rPr lang="en-US" sz="1800" err="1">
                <a:latin typeface="League Spartan"/>
                <a:ea typeface="League Spartan"/>
                <a:cs typeface="League Spartan"/>
                <a:sym typeface="League Spartan"/>
              </a:rPr>
              <a:t>bấm</a:t>
            </a:r>
            <a:r>
              <a:rPr lang="en-US" sz="1800">
                <a:latin typeface="League Spartan"/>
                <a:ea typeface="League Spartan"/>
                <a:cs typeface="League Spartan"/>
                <a:sym typeface="League Spartan"/>
              </a:rPr>
              <a:t> </a:t>
            </a:r>
            <a:r>
              <a:rPr lang="en-US" sz="1800" err="1">
                <a:latin typeface="League Spartan"/>
                <a:ea typeface="League Spartan"/>
                <a:cs typeface="League Spartan"/>
                <a:sym typeface="League Spartan"/>
              </a:rPr>
              <a:t>đăng</a:t>
            </a:r>
            <a:r>
              <a:rPr lang="en-US" sz="1800">
                <a:latin typeface="League Spartan"/>
                <a:ea typeface="League Spartan"/>
                <a:cs typeface="League Spartan"/>
                <a:sym typeface="League Spartan"/>
              </a:rPr>
              <a:t> bài</a:t>
            </a:r>
          </a:p>
        </p:txBody>
      </p:sp>
      <p:grpSp>
        <p:nvGrpSpPr>
          <p:cNvPr id="1027" name="Google Shape;1027;p35"/>
          <p:cNvGrpSpPr/>
          <p:nvPr/>
        </p:nvGrpSpPr>
        <p:grpSpPr>
          <a:xfrm>
            <a:off x="5724903" y="3179351"/>
            <a:ext cx="812170" cy="1977386"/>
            <a:chOff x="7242100" y="2656175"/>
            <a:chExt cx="812170" cy="1977386"/>
          </a:xfrm>
        </p:grpSpPr>
        <p:sp>
          <p:nvSpPr>
            <p:cNvPr id="1028" name="Google Shape;1028;p35"/>
            <p:cNvSpPr/>
            <p:nvPr/>
          </p:nvSpPr>
          <p:spPr>
            <a:xfrm>
              <a:off x="7535597" y="2656175"/>
              <a:ext cx="221633" cy="407998"/>
            </a:xfrm>
            <a:custGeom>
              <a:avLst/>
              <a:gdLst/>
              <a:ahLst/>
              <a:cxnLst/>
              <a:rect l="l" t="t" r="r" b="b"/>
              <a:pathLst>
                <a:path w="6190" h="11395" extrusionOk="0">
                  <a:moveTo>
                    <a:pt x="3143" y="1"/>
                  </a:moveTo>
                  <a:cubicBezTo>
                    <a:pt x="1985" y="1"/>
                    <a:pt x="1045" y="942"/>
                    <a:pt x="1045" y="2101"/>
                  </a:cubicBezTo>
                  <a:cubicBezTo>
                    <a:pt x="1045" y="2841"/>
                    <a:pt x="1428" y="3490"/>
                    <a:pt x="2009" y="3862"/>
                  </a:cubicBezTo>
                  <a:cubicBezTo>
                    <a:pt x="2290" y="4045"/>
                    <a:pt x="2465" y="4352"/>
                    <a:pt x="2465" y="4686"/>
                  </a:cubicBezTo>
                  <a:cubicBezTo>
                    <a:pt x="2465" y="5074"/>
                    <a:pt x="2233" y="5415"/>
                    <a:pt x="1884" y="5575"/>
                  </a:cubicBezTo>
                  <a:cubicBezTo>
                    <a:pt x="760" y="6087"/>
                    <a:pt x="1" y="7261"/>
                    <a:pt x="107" y="8601"/>
                  </a:cubicBezTo>
                  <a:cubicBezTo>
                    <a:pt x="229" y="10085"/>
                    <a:pt x="1440" y="11281"/>
                    <a:pt x="2928" y="11388"/>
                  </a:cubicBezTo>
                  <a:cubicBezTo>
                    <a:pt x="3000" y="11393"/>
                    <a:pt x="3071" y="11395"/>
                    <a:pt x="3142" y="11395"/>
                  </a:cubicBezTo>
                  <a:cubicBezTo>
                    <a:pt x="4826" y="11395"/>
                    <a:pt x="6190" y="10030"/>
                    <a:pt x="6190" y="8346"/>
                  </a:cubicBezTo>
                  <a:cubicBezTo>
                    <a:pt x="6190" y="7116"/>
                    <a:pt x="5457" y="6057"/>
                    <a:pt x="4405" y="5575"/>
                  </a:cubicBezTo>
                  <a:cubicBezTo>
                    <a:pt x="4056" y="5415"/>
                    <a:pt x="3824" y="5070"/>
                    <a:pt x="3824" y="4686"/>
                  </a:cubicBezTo>
                  <a:cubicBezTo>
                    <a:pt x="3824" y="4352"/>
                    <a:pt x="3995" y="4045"/>
                    <a:pt x="4276" y="3866"/>
                  </a:cubicBezTo>
                  <a:cubicBezTo>
                    <a:pt x="4884" y="3475"/>
                    <a:pt x="5275" y="2784"/>
                    <a:pt x="5240" y="1998"/>
                  </a:cubicBezTo>
                  <a:cubicBezTo>
                    <a:pt x="5191" y="943"/>
                    <a:pt x="4337" y="73"/>
                    <a:pt x="3277" y="5"/>
                  </a:cubicBezTo>
                  <a:cubicBezTo>
                    <a:pt x="3233" y="2"/>
                    <a:pt x="3188" y="1"/>
                    <a:pt x="3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5"/>
            <p:cNvSpPr/>
            <p:nvPr/>
          </p:nvSpPr>
          <p:spPr>
            <a:xfrm>
              <a:off x="7242100" y="2948778"/>
              <a:ext cx="363278" cy="342224"/>
            </a:xfrm>
            <a:custGeom>
              <a:avLst/>
              <a:gdLst/>
              <a:ahLst/>
              <a:cxnLst/>
              <a:rect l="l" t="t" r="r" b="b"/>
              <a:pathLst>
                <a:path w="10146" h="9558" extrusionOk="0">
                  <a:moveTo>
                    <a:pt x="2333" y="0"/>
                  </a:moveTo>
                  <a:cubicBezTo>
                    <a:pt x="1837" y="0"/>
                    <a:pt x="1340" y="173"/>
                    <a:pt x="946" y="520"/>
                  </a:cubicBezTo>
                  <a:cubicBezTo>
                    <a:pt x="31" y="1329"/>
                    <a:pt x="1" y="2730"/>
                    <a:pt x="851" y="3580"/>
                  </a:cubicBezTo>
                  <a:cubicBezTo>
                    <a:pt x="1261" y="3990"/>
                    <a:pt x="1796" y="4193"/>
                    <a:pt x="2333" y="4193"/>
                  </a:cubicBezTo>
                  <a:cubicBezTo>
                    <a:pt x="2483" y="4193"/>
                    <a:pt x="2633" y="4177"/>
                    <a:pt x="2780" y="4146"/>
                  </a:cubicBezTo>
                  <a:cubicBezTo>
                    <a:pt x="2851" y="4130"/>
                    <a:pt x="2924" y="4122"/>
                    <a:pt x="2995" y="4122"/>
                  </a:cubicBezTo>
                  <a:cubicBezTo>
                    <a:pt x="3250" y="4122"/>
                    <a:pt x="3496" y="4221"/>
                    <a:pt x="3680" y="4408"/>
                  </a:cubicBezTo>
                  <a:cubicBezTo>
                    <a:pt x="3953" y="4681"/>
                    <a:pt x="4037" y="5087"/>
                    <a:pt x="3900" y="5448"/>
                  </a:cubicBezTo>
                  <a:cubicBezTo>
                    <a:pt x="3467" y="6602"/>
                    <a:pt x="3763" y="7969"/>
                    <a:pt x="4785" y="8839"/>
                  </a:cubicBezTo>
                  <a:cubicBezTo>
                    <a:pt x="5347" y="9319"/>
                    <a:pt x="6049" y="9558"/>
                    <a:pt x="6751" y="9558"/>
                  </a:cubicBezTo>
                  <a:cubicBezTo>
                    <a:pt x="7465" y="9558"/>
                    <a:pt x="8180" y="9310"/>
                    <a:pt x="8748" y="8816"/>
                  </a:cubicBezTo>
                  <a:cubicBezTo>
                    <a:pt x="10092" y="7646"/>
                    <a:pt x="10146" y="5604"/>
                    <a:pt x="8904" y="4362"/>
                  </a:cubicBezTo>
                  <a:cubicBezTo>
                    <a:pt x="8311" y="3767"/>
                    <a:pt x="7533" y="3470"/>
                    <a:pt x="6755" y="3470"/>
                  </a:cubicBezTo>
                  <a:cubicBezTo>
                    <a:pt x="6392" y="3470"/>
                    <a:pt x="6029" y="3534"/>
                    <a:pt x="5684" y="3664"/>
                  </a:cubicBezTo>
                  <a:cubicBezTo>
                    <a:pt x="5570" y="3707"/>
                    <a:pt x="5451" y="3728"/>
                    <a:pt x="5333" y="3728"/>
                  </a:cubicBezTo>
                  <a:cubicBezTo>
                    <a:pt x="5079" y="3728"/>
                    <a:pt x="4831" y="3630"/>
                    <a:pt x="4644" y="3443"/>
                  </a:cubicBezTo>
                  <a:cubicBezTo>
                    <a:pt x="4409" y="3208"/>
                    <a:pt x="4314" y="2870"/>
                    <a:pt x="4382" y="2547"/>
                  </a:cubicBezTo>
                  <a:cubicBezTo>
                    <a:pt x="4538" y="1841"/>
                    <a:pt x="4325" y="1070"/>
                    <a:pt x="3744" y="543"/>
                  </a:cubicBezTo>
                  <a:cubicBezTo>
                    <a:pt x="3348" y="182"/>
                    <a:pt x="2841"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7646558" y="2903090"/>
              <a:ext cx="3151" cy="991333"/>
            </a:xfrm>
            <a:custGeom>
              <a:avLst/>
              <a:gdLst/>
              <a:ahLst/>
              <a:cxnLst/>
              <a:rect l="l" t="t" r="r" b="b"/>
              <a:pathLst>
                <a:path w="88" h="27687" extrusionOk="0">
                  <a:moveTo>
                    <a:pt x="46" y="0"/>
                  </a:moveTo>
                  <a:cubicBezTo>
                    <a:pt x="19" y="0"/>
                    <a:pt x="0" y="19"/>
                    <a:pt x="0" y="46"/>
                  </a:cubicBezTo>
                  <a:lnTo>
                    <a:pt x="0" y="27641"/>
                  </a:lnTo>
                  <a:cubicBezTo>
                    <a:pt x="0" y="27667"/>
                    <a:pt x="19" y="27686"/>
                    <a:pt x="46" y="27686"/>
                  </a:cubicBezTo>
                  <a:cubicBezTo>
                    <a:pt x="68" y="27686"/>
                    <a:pt x="87" y="27667"/>
                    <a:pt x="87" y="27641"/>
                  </a:cubicBezTo>
                  <a:lnTo>
                    <a:pt x="87" y="46"/>
                  </a:lnTo>
                  <a:cubicBezTo>
                    <a:pt x="87" y="19"/>
                    <a:pt x="68" y="0"/>
                    <a:pt x="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5"/>
            <p:cNvSpPr/>
            <p:nvPr/>
          </p:nvSpPr>
          <p:spPr>
            <a:xfrm>
              <a:off x="7453639" y="3154159"/>
              <a:ext cx="196319" cy="195925"/>
            </a:xfrm>
            <a:custGeom>
              <a:avLst/>
              <a:gdLst/>
              <a:ahLst/>
              <a:cxnLst/>
              <a:rect l="l" t="t" r="r" b="b"/>
              <a:pathLst>
                <a:path w="5483" h="5472" extrusionOk="0">
                  <a:moveTo>
                    <a:pt x="48" y="1"/>
                  </a:moveTo>
                  <a:cubicBezTo>
                    <a:pt x="36" y="1"/>
                    <a:pt x="25" y="5"/>
                    <a:pt x="16" y="12"/>
                  </a:cubicBezTo>
                  <a:cubicBezTo>
                    <a:pt x="0" y="27"/>
                    <a:pt x="0" y="58"/>
                    <a:pt x="16" y="73"/>
                  </a:cubicBezTo>
                  <a:lnTo>
                    <a:pt x="5403" y="5460"/>
                  </a:lnTo>
                  <a:cubicBezTo>
                    <a:pt x="5411" y="5468"/>
                    <a:pt x="5422" y="5472"/>
                    <a:pt x="5434" y="5472"/>
                  </a:cubicBezTo>
                  <a:cubicBezTo>
                    <a:pt x="5445" y="5472"/>
                    <a:pt x="5456" y="5468"/>
                    <a:pt x="5464" y="5460"/>
                  </a:cubicBezTo>
                  <a:cubicBezTo>
                    <a:pt x="5483" y="5441"/>
                    <a:pt x="5483" y="5415"/>
                    <a:pt x="5464" y="5396"/>
                  </a:cubicBezTo>
                  <a:lnTo>
                    <a:pt x="80" y="12"/>
                  </a:lnTo>
                  <a:cubicBezTo>
                    <a:pt x="71" y="5"/>
                    <a:pt x="59" y="1"/>
                    <a:pt x="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5"/>
            <p:cNvSpPr/>
            <p:nvPr/>
          </p:nvSpPr>
          <p:spPr>
            <a:xfrm>
              <a:off x="7242100" y="3301965"/>
              <a:ext cx="363278" cy="342188"/>
            </a:xfrm>
            <a:custGeom>
              <a:avLst/>
              <a:gdLst/>
              <a:ahLst/>
              <a:cxnLst/>
              <a:rect l="l" t="t" r="r" b="b"/>
              <a:pathLst>
                <a:path w="10146" h="9557" extrusionOk="0">
                  <a:moveTo>
                    <a:pt x="2333" y="0"/>
                  </a:moveTo>
                  <a:cubicBezTo>
                    <a:pt x="1837" y="0"/>
                    <a:pt x="1340" y="173"/>
                    <a:pt x="946" y="520"/>
                  </a:cubicBezTo>
                  <a:cubicBezTo>
                    <a:pt x="31" y="1329"/>
                    <a:pt x="1" y="2726"/>
                    <a:pt x="851" y="3576"/>
                  </a:cubicBezTo>
                  <a:cubicBezTo>
                    <a:pt x="1262" y="3987"/>
                    <a:pt x="1799" y="4193"/>
                    <a:pt x="2337" y="4193"/>
                  </a:cubicBezTo>
                  <a:cubicBezTo>
                    <a:pt x="2486" y="4193"/>
                    <a:pt x="2634" y="4177"/>
                    <a:pt x="2780" y="4146"/>
                  </a:cubicBezTo>
                  <a:cubicBezTo>
                    <a:pt x="2852" y="4130"/>
                    <a:pt x="2924" y="4122"/>
                    <a:pt x="2996" y="4122"/>
                  </a:cubicBezTo>
                  <a:cubicBezTo>
                    <a:pt x="3250" y="4122"/>
                    <a:pt x="3496" y="4220"/>
                    <a:pt x="3680" y="4404"/>
                  </a:cubicBezTo>
                  <a:cubicBezTo>
                    <a:pt x="3953" y="4677"/>
                    <a:pt x="4037" y="5084"/>
                    <a:pt x="3900" y="5444"/>
                  </a:cubicBezTo>
                  <a:cubicBezTo>
                    <a:pt x="3467" y="6602"/>
                    <a:pt x="3763" y="7965"/>
                    <a:pt x="4785" y="8839"/>
                  </a:cubicBezTo>
                  <a:cubicBezTo>
                    <a:pt x="5348" y="9317"/>
                    <a:pt x="6050" y="9556"/>
                    <a:pt x="6753" y="9556"/>
                  </a:cubicBezTo>
                  <a:cubicBezTo>
                    <a:pt x="7466" y="9556"/>
                    <a:pt x="8180" y="9309"/>
                    <a:pt x="8748" y="8816"/>
                  </a:cubicBezTo>
                  <a:cubicBezTo>
                    <a:pt x="10092" y="7643"/>
                    <a:pt x="10146" y="5600"/>
                    <a:pt x="8904" y="4358"/>
                  </a:cubicBezTo>
                  <a:cubicBezTo>
                    <a:pt x="8311" y="3766"/>
                    <a:pt x="7534" y="3470"/>
                    <a:pt x="6756" y="3470"/>
                  </a:cubicBezTo>
                  <a:cubicBezTo>
                    <a:pt x="6392" y="3470"/>
                    <a:pt x="6029" y="3534"/>
                    <a:pt x="5684" y="3664"/>
                  </a:cubicBezTo>
                  <a:cubicBezTo>
                    <a:pt x="5570" y="3706"/>
                    <a:pt x="5451" y="3727"/>
                    <a:pt x="5333" y="3727"/>
                  </a:cubicBezTo>
                  <a:cubicBezTo>
                    <a:pt x="5079" y="3727"/>
                    <a:pt x="4831" y="3630"/>
                    <a:pt x="4644" y="3443"/>
                  </a:cubicBezTo>
                  <a:cubicBezTo>
                    <a:pt x="4409" y="3208"/>
                    <a:pt x="4314" y="2870"/>
                    <a:pt x="4382" y="2544"/>
                  </a:cubicBezTo>
                  <a:cubicBezTo>
                    <a:pt x="4538" y="1841"/>
                    <a:pt x="4325" y="1070"/>
                    <a:pt x="3744" y="543"/>
                  </a:cubicBezTo>
                  <a:cubicBezTo>
                    <a:pt x="3348" y="182"/>
                    <a:pt x="2841" y="0"/>
                    <a:pt x="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5"/>
            <p:cNvSpPr/>
            <p:nvPr/>
          </p:nvSpPr>
          <p:spPr>
            <a:xfrm>
              <a:off x="7453639" y="3507238"/>
              <a:ext cx="196319" cy="196032"/>
            </a:xfrm>
            <a:custGeom>
              <a:avLst/>
              <a:gdLst/>
              <a:ahLst/>
              <a:cxnLst/>
              <a:rect l="l" t="t" r="r" b="b"/>
              <a:pathLst>
                <a:path w="5483" h="5475" extrusionOk="0">
                  <a:moveTo>
                    <a:pt x="48" y="1"/>
                  </a:moveTo>
                  <a:cubicBezTo>
                    <a:pt x="36" y="1"/>
                    <a:pt x="25" y="6"/>
                    <a:pt x="16" y="15"/>
                  </a:cubicBezTo>
                  <a:cubicBezTo>
                    <a:pt x="0" y="30"/>
                    <a:pt x="0" y="61"/>
                    <a:pt x="16" y="76"/>
                  </a:cubicBezTo>
                  <a:lnTo>
                    <a:pt x="5403" y="5460"/>
                  </a:lnTo>
                  <a:cubicBezTo>
                    <a:pt x="5411" y="5471"/>
                    <a:pt x="5422" y="5475"/>
                    <a:pt x="5434" y="5475"/>
                  </a:cubicBezTo>
                  <a:cubicBezTo>
                    <a:pt x="5445" y="5475"/>
                    <a:pt x="5456" y="5471"/>
                    <a:pt x="5464" y="5460"/>
                  </a:cubicBezTo>
                  <a:cubicBezTo>
                    <a:pt x="5483" y="5444"/>
                    <a:pt x="5483" y="5414"/>
                    <a:pt x="5464" y="5399"/>
                  </a:cubicBezTo>
                  <a:lnTo>
                    <a:pt x="80" y="15"/>
                  </a:lnTo>
                  <a:cubicBezTo>
                    <a:pt x="71" y="6"/>
                    <a:pt x="59" y="1"/>
                    <a:pt x="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5"/>
            <p:cNvSpPr/>
            <p:nvPr/>
          </p:nvSpPr>
          <p:spPr>
            <a:xfrm>
              <a:off x="7690850" y="2948778"/>
              <a:ext cx="363421" cy="342224"/>
            </a:xfrm>
            <a:custGeom>
              <a:avLst/>
              <a:gdLst/>
              <a:ahLst/>
              <a:cxnLst/>
              <a:rect l="l" t="t" r="r" b="b"/>
              <a:pathLst>
                <a:path w="10150" h="9558" extrusionOk="0">
                  <a:moveTo>
                    <a:pt x="7817" y="0"/>
                  </a:moveTo>
                  <a:cubicBezTo>
                    <a:pt x="7308" y="0"/>
                    <a:pt x="6800" y="182"/>
                    <a:pt x="6402" y="543"/>
                  </a:cubicBezTo>
                  <a:cubicBezTo>
                    <a:pt x="5825" y="1070"/>
                    <a:pt x="5612" y="1841"/>
                    <a:pt x="5764" y="2547"/>
                  </a:cubicBezTo>
                  <a:cubicBezTo>
                    <a:pt x="5836" y="2870"/>
                    <a:pt x="5738" y="3208"/>
                    <a:pt x="5502" y="3443"/>
                  </a:cubicBezTo>
                  <a:cubicBezTo>
                    <a:pt x="5318" y="3630"/>
                    <a:pt x="5071" y="3728"/>
                    <a:pt x="4817" y="3728"/>
                  </a:cubicBezTo>
                  <a:cubicBezTo>
                    <a:pt x="4699" y="3728"/>
                    <a:pt x="4580" y="3707"/>
                    <a:pt x="4466" y="3664"/>
                  </a:cubicBezTo>
                  <a:cubicBezTo>
                    <a:pt x="4120" y="3534"/>
                    <a:pt x="3757" y="3470"/>
                    <a:pt x="3394" y="3470"/>
                  </a:cubicBezTo>
                  <a:cubicBezTo>
                    <a:pt x="2615" y="3470"/>
                    <a:pt x="1838" y="3767"/>
                    <a:pt x="1242" y="4362"/>
                  </a:cubicBezTo>
                  <a:cubicBezTo>
                    <a:pt x="1" y="5604"/>
                    <a:pt x="54" y="7646"/>
                    <a:pt x="1402" y="8816"/>
                  </a:cubicBezTo>
                  <a:cubicBezTo>
                    <a:pt x="1969" y="9310"/>
                    <a:pt x="2683" y="9558"/>
                    <a:pt x="3398" y="9558"/>
                  </a:cubicBezTo>
                  <a:cubicBezTo>
                    <a:pt x="4100" y="9558"/>
                    <a:pt x="4803" y="9319"/>
                    <a:pt x="5366" y="8839"/>
                  </a:cubicBezTo>
                  <a:cubicBezTo>
                    <a:pt x="6387" y="7969"/>
                    <a:pt x="6679" y="6602"/>
                    <a:pt x="6247" y="5448"/>
                  </a:cubicBezTo>
                  <a:cubicBezTo>
                    <a:pt x="6114" y="5087"/>
                    <a:pt x="6193" y="4681"/>
                    <a:pt x="6467" y="4408"/>
                  </a:cubicBezTo>
                  <a:cubicBezTo>
                    <a:pt x="6651" y="4221"/>
                    <a:pt x="6899" y="4122"/>
                    <a:pt x="7155" y="4122"/>
                  </a:cubicBezTo>
                  <a:cubicBezTo>
                    <a:pt x="7226" y="4122"/>
                    <a:pt x="7299" y="4130"/>
                    <a:pt x="7370" y="4146"/>
                  </a:cubicBezTo>
                  <a:cubicBezTo>
                    <a:pt x="7517" y="4177"/>
                    <a:pt x="7666" y="4193"/>
                    <a:pt x="7815" y="4193"/>
                  </a:cubicBezTo>
                  <a:cubicBezTo>
                    <a:pt x="8352" y="4193"/>
                    <a:pt x="8889" y="3990"/>
                    <a:pt x="9299" y="3580"/>
                  </a:cubicBezTo>
                  <a:cubicBezTo>
                    <a:pt x="10150" y="2730"/>
                    <a:pt x="10115" y="1329"/>
                    <a:pt x="9200" y="520"/>
                  </a:cubicBezTo>
                  <a:cubicBezTo>
                    <a:pt x="8808" y="173"/>
                    <a:pt x="8313" y="0"/>
                    <a:pt x="7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5"/>
            <p:cNvSpPr/>
            <p:nvPr/>
          </p:nvSpPr>
          <p:spPr>
            <a:xfrm>
              <a:off x="7646415" y="3154159"/>
              <a:ext cx="196319" cy="195925"/>
            </a:xfrm>
            <a:custGeom>
              <a:avLst/>
              <a:gdLst/>
              <a:ahLst/>
              <a:cxnLst/>
              <a:rect l="l" t="t" r="r" b="b"/>
              <a:pathLst>
                <a:path w="5483" h="5472" extrusionOk="0">
                  <a:moveTo>
                    <a:pt x="5433" y="1"/>
                  </a:moveTo>
                  <a:cubicBezTo>
                    <a:pt x="5422" y="1"/>
                    <a:pt x="5411" y="5"/>
                    <a:pt x="5403" y="12"/>
                  </a:cubicBezTo>
                  <a:lnTo>
                    <a:pt x="19" y="5396"/>
                  </a:lnTo>
                  <a:cubicBezTo>
                    <a:pt x="0" y="5415"/>
                    <a:pt x="0" y="5441"/>
                    <a:pt x="19" y="5460"/>
                  </a:cubicBezTo>
                  <a:cubicBezTo>
                    <a:pt x="27" y="5468"/>
                    <a:pt x="38" y="5472"/>
                    <a:pt x="50" y="5472"/>
                  </a:cubicBezTo>
                  <a:cubicBezTo>
                    <a:pt x="61" y="5472"/>
                    <a:pt x="72" y="5468"/>
                    <a:pt x="80" y="5460"/>
                  </a:cubicBezTo>
                  <a:lnTo>
                    <a:pt x="5464" y="73"/>
                  </a:lnTo>
                  <a:cubicBezTo>
                    <a:pt x="5483" y="58"/>
                    <a:pt x="5483" y="27"/>
                    <a:pt x="5464" y="12"/>
                  </a:cubicBezTo>
                  <a:cubicBezTo>
                    <a:pt x="5456" y="5"/>
                    <a:pt x="5445" y="1"/>
                    <a:pt x="54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5"/>
            <p:cNvSpPr/>
            <p:nvPr/>
          </p:nvSpPr>
          <p:spPr>
            <a:xfrm>
              <a:off x="7690850" y="3301965"/>
              <a:ext cx="363421" cy="342188"/>
            </a:xfrm>
            <a:custGeom>
              <a:avLst/>
              <a:gdLst/>
              <a:ahLst/>
              <a:cxnLst/>
              <a:rect l="l" t="t" r="r" b="b"/>
              <a:pathLst>
                <a:path w="10150" h="9557" extrusionOk="0">
                  <a:moveTo>
                    <a:pt x="7817" y="0"/>
                  </a:moveTo>
                  <a:cubicBezTo>
                    <a:pt x="7308" y="0"/>
                    <a:pt x="6800" y="182"/>
                    <a:pt x="6402" y="543"/>
                  </a:cubicBezTo>
                  <a:cubicBezTo>
                    <a:pt x="5825" y="1070"/>
                    <a:pt x="5612" y="1841"/>
                    <a:pt x="5764" y="2544"/>
                  </a:cubicBezTo>
                  <a:cubicBezTo>
                    <a:pt x="5836" y="2870"/>
                    <a:pt x="5738" y="3208"/>
                    <a:pt x="5502" y="3443"/>
                  </a:cubicBezTo>
                  <a:cubicBezTo>
                    <a:pt x="5318" y="3630"/>
                    <a:pt x="5070" y="3727"/>
                    <a:pt x="4817" y="3727"/>
                  </a:cubicBezTo>
                  <a:cubicBezTo>
                    <a:pt x="4699" y="3727"/>
                    <a:pt x="4580" y="3706"/>
                    <a:pt x="4466" y="3664"/>
                  </a:cubicBezTo>
                  <a:cubicBezTo>
                    <a:pt x="4120" y="3534"/>
                    <a:pt x="3756" y="3470"/>
                    <a:pt x="3393" y="3470"/>
                  </a:cubicBezTo>
                  <a:cubicBezTo>
                    <a:pt x="2614" y="3470"/>
                    <a:pt x="1838" y="3766"/>
                    <a:pt x="1242" y="4358"/>
                  </a:cubicBezTo>
                  <a:cubicBezTo>
                    <a:pt x="1" y="5600"/>
                    <a:pt x="54" y="7643"/>
                    <a:pt x="1402" y="8816"/>
                  </a:cubicBezTo>
                  <a:cubicBezTo>
                    <a:pt x="1968" y="9309"/>
                    <a:pt x="2682" y="9556"/>
                    <a:pt x="3396" y="9556"/>
                  </a:cubicBezTo>
                  <a:cubicBezTo>
                    <a:pt x="4099" y="9556"/>
                    <a:pt x="4802" y="9317"/>
                    <a:pt x="5366" y="8839"/>
                  </a:cubicBezTo>
                  <a:cubicBezTo>
                    <a:pt x="6387" y="7965"/>
                    <a:pt x="6679" y="6602"/>
                    <a:pt x="6247" y="5444"/>
                  </a:cubicBezTo>
                  <a:cubicBezTo>
                    <a:pt x="6114" y="5084"/>
                    <a:pt x="6193" y="4677"/>
                    <a:pt x="6467" y="4404"/>
                  </a:cubicBezTo>
                  <a:cubicBezTo>
                    <a:pt x="6650" y="4220"/>
                    <a:pt x="6899" y="4122"/>
                    <a:pt x="7154" y="4122"/>
                  </a:cubicBezTo>
                  <a:cubicBezTo>
                    <a:pt x="7226" y="4122"/>
                    <a:pt x="7299" y="4130"/>
                    <a:pt x="7370" y="4146"/>
                  </a:cubicBezTo>
                  <a:cubicBezTo>
                    <a:pt x="7515" y="4177"/>
                    <a:pt x="7663" y="4193"/>
                    <a:pt x="7811" y="4193"/>
                  </a:cubicBezTo>
                  <a:cubicBezTo>
                    <a:pt x="8349" y="4193"/>
                    <a:pt x="8888" y="3987"/>
                    <a:pt x="9299" y="3576"/>
                  </a:cubicBezTo>
                  <a:cubicBezTo>
                    <a:pt x="10150" y="2726"/>
                    <a:pt x="10115" y="1329"/>
                    <a:pt x="9200" y="520"/>
                  </a:cubicBezTo>
                  <a:cubicBezTo>
                    <a:pt x="8808" y="173"/>
                    <a:pt x="8313" y="0"/>
                    <a:pt x="78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5"/>
            <p:cNvSpPr/>
            <p:nvPr/>
          </p:nvSpPr>
          <p:spPr>
            <a:xfrm>
              <a:off x="7646415" y="3507238"/>
              <a:ext cx="196319" cy="196032"/>
            </a:xfrm>
            <a:custGeom>
              <a:avLst/>
              <a:gdLst/>
              <a:ahLst/>
              <a:cxnLst/>
              <a:rect l="l" t="t" r="r" b="b"/>
              <a:pathLst>
                <a:path w="5483" h="5475" extrusionOk="0">
                  <a:moveTo>
                    <a:pt x="5433" y="1"/>
                  </a:moveTo>
                  <a:cubicBezTo>
                    <a:pt x="5422" y="1"/>
                    <a:pt x="5411" y="6"/>
                    <a:pt x="5403" y="15"/>
                  </a:cubicBezTo>
                  <a:lnTo>
                    <a:pt x="19" y="5399"/>
                  </a:lnTo>
                  <a:cubicBezTo>
                    <a:pt x="0" y="5414"/>
                    <a:pt x="0" y="5444"/>
                    <a:pt x="19" y="5460"/>
                  </a:cubicBezTo>
                  <a:cubicBezTo>
                    <a:pt x="27" y="5471"/>
                    <a:pt x="38" y="5475"/>
                    <a:pt x="50" y="5475"/>
                  </a:cubicBezTo>
                  <a:cubicBezTo>
                    <a:pt x="61" y="5475"/>
                    <a:pt x="72" y="5471"/>
                    <a:pt x="80" y="5460"/>
                  </a:cubicBezTo>
                  <a:lnTo>
                    <a:pt x="5464" y="76"/>
                  </a:lnTo>
                  <a:cubicBezTo>
                    <a:pt x="5483" y="61"/>
                    <a:pt x="5483" y="30"/>
                    <a:pt x="5464" y="15"/>
                  </a:cubicBezTo>
                  <a:cubicBezTo>
                    <a:pt x="5456" y="6"/>
                    <a:pt x="5445" y="1"/>
                    <a:pt x="54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7421700" y="3822614"/>
              <a:ext cx="452862" cy="810947"/>
            </a:xfrm>
            <a:custGeom>
              <a:avLst/>
              <a:gdLst/>
              <a:ahLst/>
              <a:cxnLst/>
              <a:rect l="l" t="t" r="r" b="b"/>
              <a:pathLst>
                <a:path w="12648" h="22649" extrusionOk="0">
                  <a:moveTo>
                    <a:pt x="0" y="0"/>
                  </a:moveTo>
                  <a:cubicBezTo>
                    <a:pt x="0" y="2218"/>
                    <a:pt x="1143" y="4165"/>
                    <a:pt x="2871" y="5297"/>
                  </a:cubicBezTo>
                  <a:lnTo>
                    <a:pt x="2871" y="22648"/>
                  </a:lnTo>
                  <a:lnTo>
                    <a:pt x="9781" y="22648"/>
                  </a:lnTo>
                  <a:lnTo>
                    <a:pt x="9781" y="5293"/>
                  </a:lnTo>
                  <a:cubicBezTo>
                    <a:pt x="11508" y="4165"/>
                    <a:pt x="12647" y="2218"/>
                    <a:pt x="12647"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5"/>
            <p:cNvSpPr/>
            <p:nvPr/>
          </p:nvSpPr>
          <p:spPr>
            <a:xfrm>
              <a:off x="7582789" y="3822614"/>
              <a:ext cx="98714" cy="49375"/>
            </a:xfrm>
            <a:custGeom>
              <a:avLst/>
              <a:gdLst/>
              <a:ahLst/>
              <a:cxnLst/>
              <a:rect l="l" t="t" r="r" b="b"/>
              <a:pathLst>
                <a:path w="2757" h="1379" extrusionOk="0">
                  <a:moveTo>
                    <a:pt x="0" y="0"/>
                  </a:moveTo>
                  <a:cubicBezTo>
                    <a:pt x="0" y="760"/>
                    <a:pt x="615" y="1379"/>
                    <a:pt x="1379" y="1379"/>
                  </a:cubicBezTo>
                  <a:cubicBezTo>
                    <a:pt x="2138" y="1379"/>
                    <a:pt x="2757" y="760"/>
                    <a:pt x="27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5"/>
            <p:cNvSpPr/>
            <p:nvPr/>
          </p:nvSpPr>
          <p:spPr>
            <a:xfrm>
              <a:off x="7421700" y="3822614"/>
              <a:ext cx="62408" cy="49375"/>
            </a:xfrm>
            <a:custGeom>
              <a:avLst/>
              <a:gdLst/>
              <a:ahLst/>
              <a:cxnLst/>
              <a:rect l="l" t="t" r="r" b="b"/>
              <a:pathLst>
                <a:path w="1743" h="1379" extrusionOk="0">
                  <a:moveTo>
                    <a:pt x="0" y="0"/>
                  </a:moveTo>
                  <a:cubicBezTo>
                    <a:pt x="0" y="467"/>
                    <a:pt x="53" y="923"/>
                    <a:pt x="152" y="1360"/>
                  </a:cubicBezTo>
                  <a:cubicBezTo>
                    <a:pt x="220" y="1371"/>
                    <a:pt x="293" y="1379"/>
                    <a:pt x="365" y="1379"/>
                  </a:cubicBezTo>
                  <a:cubicBezTo>
                    <a:pt x="1124" y="1379"/>
                    <a:pt x="1743" y="760"/>
                    <a:pt x="17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7484073" y="3822614"/>
              <a:ext cx="98750" cy="49375"/>
            </a:xfrm>
            <a:custGeom>
              <a:avLst/>
              <a:gdLst/>
              <a:ahLst/>
              <a:cxnLst/>
              <a:rect l="l" t="t" r="r" b="b"/>
              <a:pathLst>
                <a:path w="2758" h="1379" extrusionOk="0">
                  <a:moveTo>
                    <a:pt x="1" y="0"/>
                  </a:moveTo>
                  <a:cubicBezTo>
                    <a:pt x="1" y="760"/>
                    <a:pt x="616" y="1379"/>
                    <a:pt x="1379" y="1379"/>
                  </a:cubicBezTo>
                  <a:cubicBezTo>
                    <a:pt x="2138" y="1379"/>
                    <a:pt x="2757" y="760"/>
                    <a:pt x="27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5"/>
            <p:cNvSpPr/>
            <p:nvPr/>
          </p:nvSpPr>
          <p:spPr>
            <a:xfrm>
              <a:off x="7780184" y="3822614"/>
              <a:ext cx="94382" cy="49375"/>
            </a:xfrm>
            <a:custGeom>
              <a:avLst/>
              <a:gdLst/>
              <a:ahLst/>
              <a:cxnLst/>
              <a:rect l="l" t="t" r="r" b="b"/>
              <a:pathLst>
                <a:path w="2636" h="1379" extrusionOk="0">
                  <a:moveTo>
                    <a:pt x="0" y="0"/>
                  </a:moveTo>
                  <a:cubicBezTo>
                    <a:pt x="0" y="760"/>
                    <a:pt x="619" y="1379"/>
                    <a:pt x="1379" y="1379"/>
                  </a:cubicBezTo>
                  <a:cubicBezTo>
                    <a:pt x="1910" y="1379"/>
                    <a:pt x="2373" y="1075"/>
                    <a:pt x="2601" y="634"/>
                  </a:cubicBezTo>
                  <a:cubicBezTo>
                    <a:pt x="2624" y="426"/>
                    <a:pt x="2635" y="213"/>
                    <a:pt x="26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5"/>
            <p:cNvSpPr/>
            <p:nvPr/>
          </p:nvSpPr>
          <p:spPr>
            <a:xfrm>
              <a:off x="7681469" y="3822614"/>
              <a:ext cx="98750" cy="49375"/>
            </a:xfrm>
            <a:custGeom>
              <a:avLst/>
              <a:gdLst/>
              <a:ahLst/>
              <a:cxnLst/>
              <a:rect l="l" t="t" r="r" b="b"/>
              <a:pathLst>
                <a:path w="2758" h="1379" extrusionOk="0">
                  <a:moveTo>
                    <a:pt x="1" y="0"/>
                  </a:moveTo>
                  <a:cubicBezTo>
                    <a:pt x="1" y="760"/>
                    <a:pt x="620" y="1379"/>
                    <a:pt x="1379" y="1379"/>
                  </a:cubicBezTo>
                  <a:cubicBezTo>
                    <a:pt x="2138" y="1379"/>
                    <a:pt x="2757" y="760"/>
                    <a:pt x="275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35"/>
          <p:cNvGrpSpPr/>
          <p:nvPr/>
        </p:nvGrpSpPr>
        <p:grpSpPr>
          <a:xfrm>
            <a:off x="1762730" y="4198537"/>
            <a:ext cx="905338" cy="951726"/>
            <a:chOff x="5948162" y="3623574"/>
            <a:chExt cx="905338" cy="951726"/>
          </a:xfrm>
        </p:grpSpPr>
        <p:sp>
          <p:nvSpPr>
            <p:cNvPr id="1045" name="Google Shape;1045;p35"/>
            <p:cNvSpPr/>
            <p:nvPr/>
          </p:nvSpPr>
          <p:spPr>
            <a:xfrm rot="10800000">
              <a:off x="5948162" y="4122513"/>
              <a:ext cx="905338" cy="452787"/>
            </a:xfrm>
            <a:custGeom>
              <a:avLst/>
              <a:gdLst/>
              <a:ahLst/>
              <a:cxnLst/>
              <a:rect l="l" t="t" r="r" b="b"/>
              <a:pathLst>
                <a:path w="15260" h="7632" extrusionOk="0">
                  <a:moveTo>
                    <a:pt x="0" y="0"/>
                  </a:moveTo>
                  <a:cubicBezTo>
                    <a:pt x="0" y="4215"/>
                    <a:pt x="3417" y="7632"/>
                    <a:pt x="7628" y="7632"/>
                  </a:cubicBezTo>
                  <a:cubicBezTo>
                    <a:pt x="11842" y="7632"/>
                    <a:pt x="15260" y="4215"/>
                    <a:pt x="1526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rot="10800000">
              <a:off x="6072040" y="3810275"/>
              <a:ext cx="657586" cy="328971"/>
            </a:xfrm>
            <a:custGeom>
              <a:avLst/>
              <a:gdLst/>
              <a:ahLst/>
              <a:cxnLst/>
              <a:rect l="l" t="t" r="r" b="b"/>
              <a:pathLst>
                <a:path w="11084" h="5545" extrusionOk="0">
                  <a:moveTo>
                    <a:pt x="0" y="1"/>
                  </a:moveTo>
                  <a:cubicBezTo>
                    <a:pt x="0" y="3061"/>
                    <a:pt x="2480" y="5544"/>
                    <a:pt x="5540" y="5544"/>
                  </a:cubicBezTo>
                  <a:cubicBezTo>
                    <a:pt x="8600" y="5544"/>
                    <a:pt x="11083" y="3061"/>
                    <a:pt x="11083" y="1"/>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rot="10800000">
              <a:off x="6208792" y="3623574"/>
              <a:ext cx="384324" cy="192221"/>
            </a:xfrm>
            <a:custGeom>
              <a:avLst/>
              <a:gdLst/>
              <a:ahLst/>
              <a:cxnLst/>
              <a:rect l="l" t="t" r="r" b="b"/>
              <a:pathLst>
                <a:path w="6478" h="3240" extrusionOk="0">
                  <a:moveTo>
                    <a:pt x="0" y="1"/>
                  </a:moveTo>
                  <a:cubicBezTo>
                    <a:pt x="0" y="1789"/>
                    <a:pt x="1451" y="3240"/>
                    <a:pt x="3239" y="3240"/>
                  </a:cubicBezTo>
                  <a:cubicBezTo>
                    <a:pt x="5027" y="3240"/>
                    <a:pt x="6478" y="1789"/>
                    <a:pt x="64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rot="10800000">
              <a:off x="6398464" y="3626956"/>
              <a:ext cx="5221" cy="137877"/>
            </a:xfrm>
            <a:custGeom>
              <a:avLst/>
              <a:gdLst/>
              <a:ahLst/>
              <a:cxnLst/>
              <a:rect l="l" t="t" r="r" b="b"/>
              <a:pathLst>
                <a:path w="88" h="2324" extrusionOk="0">
                  <a:moveTo>
                    <a:pt x="46" y="0"/>
                  </a:moveTo>
                  <a:cubicBezTo>
                    <a:pt x="19" y="0"/>
                    <a:pt x="0" y="23"/>
                    <a:pt x="0" y="46"/>
                  </a:cubicBezTo>
                  <a:lnTo>
                    <a:pt x="0" y="2282"/>
                  </a:lnTo>
                  <a:cubicBezTo>
                    <a:pt x="0" y="2305"/>
                    <a:pt x="19" y="2324"/>
                    <a:pt x="46" y="2324"/>
                  </a:cubicBezTo>
                  <a:cubicBezTo>
                    <a:pt x="69" y="2324"/>
                    <a:pt x="88" y="2305"/>
                    <a:pt x="88" y="2282"/>
                  </a:cubicBezTo>
                  <a:lnTo>
                    <a:pt x="88" y="46"/>
                  </a:lnTo>
                  <a:cubicBezTo>
                    <a:pt x="88" y="23"/>
                    <a:pt x="69" y="0"/>
                    <a:pt x="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5"/>
            <p:cNvSpPr/>
            <p:nvPr/>
          </p:nvSpPr>
          <p:spPr>
            <a:xfrm rot="10800000">
              <a:off x="6292326" y="3626956"/>
              <a:ext cx="216308" cy="110646"/>
            </a:xfrm>
            <a:custGeom>
              <a:avLst/>
              <a:gdLst/>
              <a:ahLst/>
              <a:cxnLst/>
              <a:rect l="l" t="t" r="r" b="b"/>
              <a:pathLst>
                <a:path w="3646" h="1865" extrusionOk="0">
                  <a:moveTo>
                    <a:pt x="3597" y="0"/>
                  </a:moveTo>
                  <a:cubicBezTo>
                    <a:pt x="3586" y="0"/>
                    <a:pt x="3575" y="4"/>
                    <a:pt x="3565" y="12"/>
                  </a:cubicBezTo>
                  <a:lnTo>
                    <a:pt x="1819" y="1758"/>
                  </a:lnTo>
                  <a:lnTo>
                    <a:pt x="80" y="23"/>
                  </a:lnTo>
                  <a:cubicBezTo>
                    <a:pt x="72" y="14"/>
                    <a:pt x="61" y="9"/>
                    <a:pt x="49" y="9"/>
                  </a:cubicBezTo>
                  <a:cubicBezTo>
                    <a:pt x="38" y="9"/>
                    <a:pt x="27" y="14"/>
                    <a:pt x="19" y="23"/>
                  </a:cubicBezTo>
                  <a:cubicBezTo>
                    <a:pt x="0" y="38"/>
                    <a:pt x="0" y="65"/>
                    <a:pt x="19" y="84"/>
                  </a:cubicBezTo>
                  <a:lnTo>
                    <a:pt x="1788" y="1853"/>
                  </a:lnTo>
                  <a:cubicBezTo>
                    <a:pt x="1796" y="1861"/>
                    <a:pt x="1807" y="1865"/>
                    <a:pt x="1819" y="1865"/>
                  </a:cubicBezTo>
                  <a:cubicBezTo>
                    <a:pt x="1830" y="1865"/>
                    <a:pt x="1842" y="1861"/>
                    <a:pt x="1849" y="1853"/>
                  </a:cubicBezTo>
                  <a:lnTo>
                    <a:pt x="3626" y="76"/>
                  </a:lnTo>
                  <a:cubicBezTo>
                    <a:pt x="3645" y="57"/>
                    <a:pt x="3645" y="31"/>
                    <a:pt x="3626" y="12"/>
                  </a:cubicBezTo>
                  <a:cubicBezTo>
                    <a:pt x="3618" y="4"/>
                    <a:pt x="3608" y="0"/>
                    <a:pt x="35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rot="10800000">
              <a:off x="6399117" y="3820421"/>
              <a:ext cx="5221" cy="246268"/>
            </a:xfrm>
            <a:custGeom>
              <a:avLst/>
              <a:gdLst/>
              <a:ahLst/>
              <a:cxnLst/>
              <a:rect l="l" t="t" r="r" b="b"/>
              <a:pathLst>
                <a:path w="88" h="4151" extrusionOk="0">
                  <a:moveTo>
                    <a:pt x="42" y="0"/>
                  </a:moveTo>
                  <a:cubicBezTo>
                    <a:pt x="19" y="0"/>
                    <a:pt x="0" y="23"/>
                    <a:pt x="0" y="46"/>
                  </a:cubicBezTo>
                  <a:lnTo>
                    <a:pt x="0" y="4105"/>
                  </a:lnTo>
                  <a:cubicBezTo>
                    <a:pt x="0" y="4127"/>
                    <a:pt x="19" y="4150"/>
                    <a:pt x="42" y="4150"/>
                  </a:cubicBezTo>
                  <a:cubicBezTo>
                    <a:pt x="68" y="4150"/>
                    <a:pt x="87" y="4127"/>
                    <a:pt x="87" y="4105"/>
                  </a:cubicBezTo>
                  <a:lnTo>
                    <a:pt x="87" y="46"/>
                  </a:lnTo>
                  <a:cubicBezTo>
                    <a:pt x="87" y="23"/>
                    <a:pt x="68"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rot="10800000">
              <a:off x="6206953" y="3820421"/>
              <a:ext cx="387765" cy="196908"/>
            </a:xfrm>
            <a:custGeom>
              <a:avLst/>
              <a:gdLst/>
              <a:ahLst/>
              <a:cxnLst/>
              <a:rect l="l" t="t" r="r" b="b"/>
              <a:pathLst>
                <a:path w="6536" h="3319" extrusionOk="0">
                  <a:moveTo>
                    <a:pt x="6488" y="1"/>
                  </a:moveTo>
                  <a:cubicBezTo>
                    <a:pt x="6476" y="1"/>
                    <a:pt x="6465" y="6"/>
                    <a:pt x="6455" y="15"/>
                  </a:cubicBezTo>
                  <a:lnTo>
                    <a:pt x="3258" y="3212"/>
                  </a:lnTo>
                  <a:lnTo>
                    <a:pt x="77" y="30"/>
                  </a:lnTo>
                  <a:cubicBezTo>
                    <a:pt x="69" y="21"/>
                    <a:pt x="59" y="16"/>
                    <a:pt x="48" y="16"/>
                  </a:cubicBezTo>
                  <a:cubicBezTo>
                    <a:pt x="37" y="16"/>
                    <a:pt x="25" y="21"/>
                    <a:pt x="16" y="30"/>
                  </a:cubicBezTo>
                  <a:cubicBezTo>
                    <a:pt x="1" y="45"/>
                    <a:pt x="1" y="72"/>
                    <a:pt x="16" y="91"/>
                  </a:cubicBezTo>
                  <a:lnTo>
                    <a:pt x="3228" y="3303"/>
                  </a:lnTo>
                  <a:cubicBezTo>
                    <a:pt x="3239" y="3311"/>
                    <a:pt x="3247" y="3318"/>
                    <a:pt x="3258" y="3318"/>
                  </a:cubicBezTo>
                  <a:lnTo>
                    <a:pt x="3258" y="3314"/>
                  </a:lnTo>
                  <a:cubicBezTo>
                    <a:pt x="3270" y="3314"/>
                    <a:pt x="3281" y="3311"/>
                    <a:pt x="3293" y="3303"/>
                  </a:cubicBezTo>
                  <a:lnTo>
                    <a:pt x="6520" y="76"/>
                  </a:lnTo>
                  <a:cubicBezTo>
                    <a:pt x="6535" y="57"/>
                    <a:pt x="6535" y="30"/>
                    <a:pt x="6520" y="15"/>
                  </a:cubicBezTo>
                  <a:cubicBezTo>
                    <a:pt x="6510" y="6"/>
                    <a:pt x="6499" y="1"/>
                    <a:pt x="648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5"/>
            <p:cNvSpPr/>
            <p:nvPr/>
          </p:nvSpPr>
          <p:spPr>
            <a:xfrm rot="10800000">
              <a:off x="6399592" y="4139362"/>
              <a:ext cx="5221" cy="359584"/>
            </a:xfrm>
            <a:custGeom>
              <a:avLst/>
              <a:gdLst/>
              <a:ahLst/>
              <a:cxnLst/>
              <a:rect l="l" t="t" r="r" b="b"/>
              <a:pathLst>
                <a:path w="88" h="6061" extrusionOk="0">
                  <a:moveTo>
                    <a:pt x="46" y="0"/>
                  </a:moveTo>
                  <a:cubicBezTo>
                    <a:pt x="19" y="0"/>
                    <a:pt x="0" y="19"/>
                    <a:pt x="0" y="42"/>
                  </a:cubicBezTo>
                  <a:lnTo>
                    <a:pt x="0" y="6014"/>
                  </a:lnTo>
                  <a:cubicBezTo>
                    <a:pt x="0" y="6041"/>
                    <a:pt x="19" y="6060"/>
                    <a:pt x="46" y="6060"/>
                  </a:cubicBezTo>
                  <a:cubicBezTo>
                    <a:pt x="69" y="6060"/>
                    <a:pt x="88" y="6041"/>
                    <a:pt x="88" y="6014"/>
                  </a:cubicBezTo>
                  <a:lnTo>
                    <a:pt x="88" y="42"/>
                  </a:lnTo>
                  <a:cubicBezTo>
                    <a:pt x="88" y="19"/>
                    <a:pt x="69" y="0"/>
                    <a:pt x="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rot="10800000">
              <a:off x="6116892" y="4139363"/>
              <a:ext cx="567883" cy="287086"/>
            </a:xfrm>
            <a:custGeom>
              <a:avLst/>
              <a:gdLst/>
              <a:ahLst/>
              <a:cxnLst/>
              <a:rect l="l" t="t" r="r" b="b"/>
              <a:pathLst>
                <a:path w="9572" h="4839" extrusionOk="0">
                  <a:moveTo>
                    <a:pt x="9526" y="1"/>
                  </a:moveTo>
                  <a:cubicBezTo>
                    <a:pt x="9515" y="1"/>
                    <a:pt x="9503" y="5"/>
                    <a:pt x="9496" y="12"/>
                  </a:cubicBezTo>
                  <a:lnTo>
                    <a:pt x="4776" y="4732"/>
                  </a:lnTo>
                  <a:lnTo>
                    <a:pt x="80" y="35"/>
                  </a:lnTo>
                  <a:cubicBezTo>
                    <a:pt x="70" y="28"/>
                    <a:pt x="59" y="24"/>
                    <a:pt x="48" y="24"/>
                  </a:cubicBezTo>
                  <a:cubicBezTo>
                    <a:pt x="36" y="24"/>
                    <a:pt x="25" y="28"/>
                    <a:pt x="15" y="35"/>
                  </a:cubicBezTo>
                  <a:cubicBezTo>
                    <a:pt x="0" y="54"/>
                    <a:pt x="0" y="81"/>
                    <a:pt x="15" y="96"/>
                  </a:cubicBezTo>
                  <a:lnTo>
                    <a:pt x="4742" y="4827"/>
                  </a:lnTo>
                  <a:cubicBezTo>
                    <a:pt x="4754" y="4834"/>
                    <a:pt x="4765" y="4838"/>
                    <a:pt x="4776" y="4838"/>
                  </a:cubicBezTo>
                  <a:cubicBezTo>
                    <a:pt x="4788" y="4838"/>
                    <a:pt x="4799" y="4834"/>
                    <a:pt x="4807" y="4827"/>
                  </a:cubicBezTo>
                  <a:lnTo>
                    <a:pt x="9557" y="73"/>
                  </a:lnTo>
                  <a:cubicBezTo>
                    <a:pt x="9572" y="58"/>
                    <a:pt x="9572" y="31"/>
                    <a:pt x="9557" y="12"/>
                  </a:cubicBezTo>
                  <a:cubicBezTo>
                    <a:pt x="9549" y="5"/>
                    <a:pt x="9538" y="1"/>
                    <a:pt x="95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35"/>
          <p:cNvSpPr/>
          <p:nvPr/>
        </p:nvSpPr>
        <p:spPr>
          <a:xfrm>
            <a:off x="-7378" y="4198537"/>
            <a:ext cx="1250440" cy="951719"/>
          </a:xfrm>
          <a:custGeom>
            <a:avLst/>
            <a:gdLst/>
            <a:ahLst/>
            <a:cxnLst/>
            <a:rect l="l" t="t" r="r" b="b"/>
            <a:pathLst>
              <a:path w="35539" h="27049" extrusionOk="0">
                <a:moveTo>
                  <a:pt x="1" y="0"/>
                </a:moveTo>
                <a:lnTo>
                  <a:pt x="1" y="27048"/>
                </a:lnTo>
                <a:lnTo>
                  <a:pt x="35538" y="27048"/>
                </a:lnTo>
                <a:lnTo>
                  <a:pt x="35538" y="24155"/>
                </a:lnTo>
                <a:cubicBezTo>
                  <a:pt x="35538" y="21957"/>
                  <a:pt x="33758" y="20176"/>
                  <a:pt x="31559" y="20176"/>
                </a:cubicBezTo>
                <a:lnTo>
                  <a:pt x="30242" y="20176"/>
                </a:lnTo>
                <a:cubicBezTo>
                  <a:pt x="28625" y="20176"/>
                  <a:pt x="27315" y="18866"/>
                  <a:pt x="27315" y="17249"/>
                </a:cubicBezTo>
                <a:cubicBezTo>
                  <a:pt x="27315" y="15073"/>
                  <a:pt x="25549" y="13308"/>
                  <a:pt x="23374" y="13308"/>
                </a:cubicBezTo>
                <a:lnTo>
                  <a:pt x="18973" y="13308"/>
                </a:lnTo>
                <a:cubicBezTo>
                  <a:pt x="17196" y="13308"/>
                  <a:pt x="15753" y="11869"/>
                  <a:pt x="15753" y="10088"/>
                </a:cubicBezTo>
                <a:cubicBezTo>
                  <a:pt x="15753" y="8311"/>
                  <a:pt x="17196" y="6868"/>
                  <a:pt x="18973" y="6868"/>
                </a:cubicBezTo>
                <a:lnTo>
                  <a:pt x="21931" y="6868"/>
                </a:lnTo>
                <a:cubicBezTo>
                  <a:pt x="23829" y="6868"/>
                  <a:pt x="25367" y="5331"/>
                  <a:pt x="25367" y="3436"/>
                </a:cubicBezTo>
                <a:cubicBezTo>
                  <a:pt x="25367" y="1538"/>
                  <a:pt x="23829" y="0"/>
                  <a:pt x="219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5"/>
          <p:cNvSpPr/>
          <p:nvPr/>
        </p:nvSpPr>
        <p:spPr>
          <a:xfrm>
            <a:off x="890383" y="3774780"/>
            <a:ext cx="633787" cy="4715"/>
          </a:xfrm>
          <a:custGeom>
            <a:avLst/>
            <a:gdLst/>
            <a:ahLst/>
            <a:cxnLst/>
            <a:rect l="l" t="t" r="r" b="b"/>
            <a:pathLst>
              <a:path w="18013" h="134" extrusionOk="0">
                <a:moveTo>
                  <a:pt x="65" y="1"/>
                </a:moveTo>
                <a:cubicBezTo>
                  <a:pt x="27" y="1"/>
                  <a:pt x="0" y="31"/>
                  <a:pt x="0" y="69"/>
                </a:cubicBezTo>
                <a:cubicBezTo>
                  <a:pt x="0" y="103"/>
                  <a:pt x="27" y="134"/>
                  <a:pt x="65" y="134"/>
                </a:cubicBezTo>
                <a:lnTo>
                  <a:pt x="17948" y="134"/>
                </a:lnTo>
                <a:cubicBezTo>
                  <a:pt x="17986" y="134"/>
                  <a:pt x="18012" y="103"/>
                  <a:pt x="18012" y="69"/>
                </a:cubicBezTo>
                <a:cubicBezTo>
                  <a:pt x="18012" y="31"/>
                  <a:pt x="17986" y="1"/>
                  <a:pt x="17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5"/>
          <p:cNvSpPr/>
          <p:nvPr/>
        </p:nvSpPr>
        <p:spPr>
          <a:xfrm>
            <a:off x="890383" y="4011365"/>
            <a:ext cx="319198" cy="4574"/>
          </a:xfrm>
          <a:custGeom>
            <a:avLst/>
            <a:gdLst/>
            <a:ahLst/>
            <a:cxnLst/>
            <a:rect l="l" t="t" r="r" b="b"/>
            <a:pathLst>
              <a:path w="9072" h="130" extrusionOk="0">
                <a:moveTo>
                  <a:pt x="65" y="1"/>
                </a:moveTo>
                <a:cubicBezTo>
                  <a:pt x="27" y="1"/>
                  <a:pt x="0" y="27"/>
                  <a:pt x="0" y="65"/>
                </a:cubicBezTo>
                <a:cubicBezTo>
                  <a:pt x="0" y="99"/>
                  <a:pt x="27" y="130"/>
                  <a:pt x="65" y="130"/>
                </a:cubicBezTo>
                <a:lnTo>
                  <a:pt x="9006" y="130"/>
                </a:lnTo>
                <a:cubicBezTo>
                  <a:pt x="9044" y="130"/>
                  <a:pt x="9071" y="99"/>
                  <a:pt x="9071" y="65"/>
                </a:cubicBezTo>
                <a:cubicBezTo>
                  <a:pt x="9071" y="27"/>
                  <a:pt x="9044" y="1"/>
                  <a:pt x="9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890383" y="4282960"/>
            <a:ext cx="692582" cy="4574"/>
          </a:xfrm>
          <a:custGeom>
            <a:avLst/>
            <a:gdLst/>
            <a:ahLst/>
            <a:cxnLst/>
            <a:rect l="l" t="t" r="r" b="b"/>
            <a:pathLst>
              <a:path w="19684" h="130" extrusionOk="0">
                <a:moveTo>
                  <a:pt x="65" y="1"/>
                </a:moveTo>
                <a:cubicBezTo>
                  <a:pt x="27" y="1"/>
                  <a:pt x="0" y="31"/>
                  <a:pt x="0" y="65"/>
                </a:cubicBezTo>
                <a:cubicBezTo>
                  <a:pt x="0" y="103"/>
                  <a:pt x="27" y="130"/>
                  <a:pt x="65" y="130"/>
                </a:cubicBezTo>
                <a:lnTo>
                  <a:pt x="19615" y="130"/>
                </a:lnTo>
                <a:cubicBezTo>
                  <a:pt x="19653" y="130"/>
                  <a:pt x="19683" y="103"/>
                  <a:pt x="19683" y="65"/>
                </a:cubicBezTo>
                <a:cubicBezTo>
                  <a:pt x="19683" y="31"/>
                  <a:pt x="19653" y="1"/>
                  <a:pt x="19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890383" y="4493086"/>
            <a:ext cx="1036409" cy="4715"/>
          </a:xfrm>
          <a:custGeom>
            <a:avLst/>
            <a:gdLst/>
            <a:ahLst/>
            <a:cxnLst/>
            <a:rect l="l" t="t" r="r" b="b"/>
            <a:pathLst>
              <a:path w="29456" h="134" extrusionOk="0">
                <a:moveTo>
                  <a:pt x="65" y="1"/>
                </a:moveTo>
                <a:cubicBezTo>
                  <a:pt x="27" y="1"/>
                  <a:pt x="0" y="31"/>
                  <a:pt x="0" y="69"/>
                </a:cubicBezTo>
                <a:cubicBezTo>
                  <a:pt x="0" y="103"/>
                  <a:pt x="27" y="134"/>
                  <a:pt x="65" y="134"/>
                </a:cubicBezTo>
                <a:lnTo>
                  <a:pt x="29391" y="134"/>
                </a:lnTo>
                <a:cubicBezTo>
                  <a:pt x="29429" y="134"/>
                  <a:pt x="29456" y="103"/>
                  <a:pt x="29456" y="69"/>
                </a:cubicBezTo>
                <a:cubicBezTo>
                  <a:pt x="29456" y="31"/>
                  <a:pt x="29429" y="1"/>
                  <a:pt x="29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35"/>
          <p:cNvGrpSpPr/>
          <p:nvPr/>
        </p:nvGrpSpPr>
        <p:grpSpPr>
          <a:xfrm>
            <a:off x="7541854" y="3227937"/>
            <a:ext cx="1232850" cy="1928800"/>
            <a:chOff x="4572000" y="2675225"/>
            <a:chExt cx="1232850" cy="1928800"/>
          </a:xfrm>
        </p:grpSpPr>
        <p:sp>
          <p:nvSpPr>
            <p:cNvPr id="1060" name="Google Shape;1060;p35"/>
            <p:cNvSpPr/>
            <p:nvPr/>
          </p:nvSpPr>
          <p:spPr>
            <a:xfrm rot="5400000">
              <a:off x="5685038" y="3107688"/>
              <a:ext cx="122000" cy="117625"/>
            </a:xfrm>
            <a:custGeom>
              <a:avLst/>
              <a:gdLst/>
              <a:ahLst/>
              <a:cxnLst/>
              <a:rect l="l" t="t" r="r" b="b"/>
              <a:pathLst>
                <a:path w="4880" h="4705" extrusionOk="0">
                  <a:moveTo>
                    <a:pt x="997" y="0"/>
                  </a:moveTo>
                  <a:cubicBezTo>
                    <a:pt x="765" y="0"/>
                    <a:pt x="532" y="89"/>
                    <a:pt x="354" y="268"/>
                  </a:cubicBezTo>
                  <a:cubicBezTo>
                    <a:pt x="1" y="621"/>
                    <a:pt x="1" y="1198"/>
                    <a:pt x="354" y="1551"/>
                  </a:cubicBezTo>
                  <a:lnTo>
                    <a:pt x="3243" y="4437"/>
                  </a:lnTo>
                  <a:cubicBezTo>
                    <a:pt x="3420" y="4615"/>
                    <a:pt x="3651" y="4704"/>
                    <a:pt x="3883" y="4704"/>
                  </a:cubicBezTo>
                  <a:cubicBezTo>
                    <a:pt x="4116" y="4704"/>
                    <a:pt x="4348" y="4615"/>
                    <a:pt x="4527" y="4437"/>
                  </a:cubicBezTo>
                  <a:cubicBezTo>
                    <a:pt x="4880" y="4084"/>
                    <a:pt x="4880" y="3507"/>
                    <a:pt x="4527" y="3153"/>
                  </a:cubicBezTo>
                  <a:lnTo>
                    <a:pt x="1641" y="268"/>
                  </a:lnTo>
                  <a:cubicBezTo>
                    <a:pt x="1463" y="89"/>
                    <a:pt x="1230" y="0"/>
                    <a:pt x="9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5"/>
            <p:cNvSpPr/>
            <p:nvPr/>
          </p:nvSpPr>
          <p:spPr>
            <a:xfrm rot="5400000">
              <a:off x="5276513" y="3153688"/>
              <a:ext cx="490300" cy="474425"/>
            </a:xfrm>
            <a:custGeom>
              <a:avLst/>
              <a:gdLst/>
              <a:ahLst/>
              <a:cxnLst/>
              <a:rect l="l" t="t" r="r" b="b"/>
              <a:pathLst>
                <a:path w="19612" h="18977" extrusionOk="0">
                  <a:moveTo>
                    <a:pt x="3585" y="1"/>
                  </a:moveTo>
                  <a:cubicBezTo>
                    <a:pt x="2750" y="1"/>
                    <a:pt x="1914" y="320"/>
                    <a:pt x="1276" y="958"/>
                  </a:cubicBezTo>
                  <a:cubicBezTo>
                    <a:pt x="1" y="2233"/>
                    <a:pt x="1" y="4302"/>
                    <a:pt x="1276" y="5578"/>
                  </a:cubicBezTo>
                  <a:lnTo>
                    <a:pt x="13718" y="18020"/>
                  </a:lnTo>
                  <a:cubicBezTo>
                    <a:pt x="14356" y="18658"/>
                    <a:pt x="15192" y="18977"/>
                    <a:pt x="16027" y="18977"/>
                  </a:cubicBezTo>
                  <a:cubicBezTo>
                    <a:pt x="16862" y="18977"/>
                    <a:pt x="17697" y="18658"/>
                    <a:pt x="18335" y="18020"/>
                  </a:cubicBezTo>
                  <a:cubicBezTo>
                    <a:pt x="19611" y="16744"/>
                    <a:pt x="19611" y="14675"/>
                    <a:pt x="18335" y="13400"/>
                  </a:cubicBezTo>
                  <a:lnTo>
                    <a:pt x="5893" y="958"/>
                  </a:lnTo>
                  <a:cubicBezTo>
                    <a:pt x="5255" y="320"/>
                    <a:pt x="4420" y="1"/>
                    <a:pt x="3585" y="1"/>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rot="5400000">
              <a:off x="5109113" y="2726313"/>
              <a:ext cx="147550" cy="45375"/>
            </a:xfrm>
            <a:custGeom>
              <a:avLst/>
              <a:gdLst/>
              <a:ahLst/>
              <a:cxnLst/>
              <a:rect l="l" t="t" r="r" b="b"/>
              <a:pathLst>
                <a:path w="5902" h="1815" extrusionOk="0">
                  <a:moveTo>
                    <a:pt x="908" y="0"/>
                  </a:moveTo>
                  <a:cubicBezTo>
                    <a:pt x="407" y="0"/>
                    <a:pt x="1" y="406"/>
                    <a:pt x="1" y="907"/>
                  </a:cubicBezTo>
                  <a:cubicBezTo>
                    <a:pt x="1" y="1409"/>
                    <a:pt x="407" y="1815"/>
                    <a:pt x="908" y="1815"/>
                  </a:cubicBezTo>
                  <a:lnTo>
                    <a:pt x="4990" y="1815"/>
                  </a:lnTo>
                  <a:cubicBezTo>
                    <a:pt x="5491" y="1815"/>
                    <a:pt x="5901" y="1409"/>
                    <a:pt x="5901" y="907"/>
                  </a:cubicBezTo>
                  <a:cubicBezTo>
                    <a:pt x="5901" y="406"/>
                    <a:pt x="5491" y="0"/>
                    <a:pt x="49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5"/>
            <p:cNvSpPr/>
            <p:nvPr/>
          </p:nvSpPr>
          <p:spPr>
            <a:xfrm rot="5400000">
              <a:off x="4881213" y="2984588"/>
              <a:ext cx="603250" cy="163375"/>
            </a:xfrm>
            <a:custGeom>
              <a:avLst/>
              <a:gdLst/>
              <a:ahLst/>
              <a:cxnLst/>
              <a:rect l="l" t="t" r="r" b="b"/>
              <a:pathLst>
                <a:path w="24130" h="6535" extrusionOk="0">
                  <a:moveTo>
                    <a:pt x="3270" y="0"/>
                  </a:moveTo>
                  <a:cubicBezTo>
                    <a:pt x="1459" y="0"/>
                    <a:pt x="1" y="1454"/>
                    <a:pt x="1" y="3265"/>
                  </a:cubicBezTo>
                  <a:cubicBezTo>
                    <a:pt x="1" y="5077"/>
                    <a:pt x="1459" y="6534"/>
                    <a:pt x="3270" y="6534"/>
                  </a:cubicBezTo>
                  <a:lnTo>
                    <a:pt x="20864" y="6534"/>
                  </a:lnTo>
                  <a:cubicBezTo>
                    <a:pt x="22675" y="6534"/>
                    <a:pt x="24129" y="5077"/>
                    <a:pt x="24129" y="3265"/>
                  </a:cubicBezTo>
                  <a:cubicBezTo>
                    <a:pt x="24129" y="1454"/>
                    <a:pt x="22675" y="0"/>
                    <a:pt x="20864" y="0"/>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rot="5400000">
              <a:off x="4581413" y="3485138"/>
              <a:ext cx="1202950" cy="3625"/>
            </a:xfrm>
            <a:custGeom>
              <a:avLst/>
              <a:gdLst/>
              <a:ahLst/>
              <a:cxnLst/>
              <a:rect l="l" t="t" r="r" b="b"/>
              <a:pathLst>
                <a:path w="48118" h="145" extrusionOk="0">
                  <a:moveTo>
                    <a:pt x="73" y="0"/>
                  </a:moveTo>
                  <a:cubicBezTo>
                    <a:pt x="35" y="0"/>
                    <a:pt x="1" y="35"/>
                    <a:pt x="1" y="72"/>
                  </a:cubicBezTo>
                  <a:cubicBezTo>
                    <a:pt x="1" y="114"/>
                    <a:pt x="35" y="145"/>
                    <a:pt x="73" y="145"/>
                  </a:cubicBezTo>
                  <a:lnTo>
                    <a:pt x="48045" y="145"/>
                  </a:lnTo>
                  <a:cubicBezTo>
                    <a:pt x="48083" y="145"/>
                    <a:pt x="48118" y="114"/>
                    <a:pt x="48118" y="72"/>
                  </a:cubicBezTo>
                  <a:cubicBezTo>
                    <a:pt x="48118" y="35"/>
                    <a:pt x="48083" y="0"/>
                    <a:pt x="480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p:nvPr/>
          </p:nvSpPr>
          <p:spPr>
            <a:xfrm rot="5400000">
              <a:off x="5043063" y="3452638"/>
              <a:ext cx="816800" cy="397825"/>
            </a:xfrm>
            <a:custGeom>
              <a:avLst/>
              <a:gdLst/>
              <a:ahLst/>
              <a:cxnLst/>
              <a:rect l="l" t="t" r="r" b="b"/>
              <a:pathLst>
                <a:path w="32672" h="15913" extrusionOk="0">
                  <a:moveTo>
                    <a:pt x="79" y="0"/>
                  </a:moveTo>
                  <a:cubicBezTo>
                    <a:pt x="61" y="0"/>
                    <a:pt x="42" y="8"/>
                    <a:pt x="27" y="23"/>
                  </a:cubicBezTo>
                  <a:cubicBezTo>
                    <a:pt x="0" y="50"/>
                    <a:pt x="0" y="95"/>
                    <a:pt x="27" y="122"/>
                  </a:cubicBezTo>
                  <a:lnTo>
                    <a:pt x="13581" y="13676"/>
                  </a:lnTo>
                  <a:cubicBezTo>
                    <a:pt x="15024" y="15119"/>
                    <a:pt x="16941" y="15913"/>
                    <a:pt x="18980" y="15913"/>
                  </a:cubicBezTo>
                  <a:lnTo>
                    <a:pt x="32599" y="15913"/>
                  </a:lnTo>
                  <a:cubicBezTo>
                    <a:pt x="32637" y="15913"/>
                    <a:pt x="32671" y="15878"/>
                    <a:pt x="32671" y="15841"/>
                  </a:cubicBezTo>
                  <a:cubicBezTo>
                    <a:pt x="32671" y="15799"/>
                    <a:pt x="32637" y="15768"/>
                    <a:pt x="32599" y="15768"/>
                  </a:cubicBezTo>
                  <a:lnTo>
                    <a:pt x="18980" y="15768"/>
                  </a:lnTo>
                  <a:cubicBezTo>
                    <a:pt x="16979" y="15768"/>
                    <a:pt x="15096" y="14990"/>
                    <a:pt x="13680" y="13574"/>
                  </a:cubicBezTo>
                  <a:lnTo>
                    <a:pt x="129" y="23"/>
                  </a:lnTo>
                  <a:cubicBezTo>
                    <a:pt x="116" y="8"/>
                    <a:pt x="98" y="0"/>
                    <a:pt x="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5"/>
            <p:cNvSpPr/>
            <p:nvPr/>
          </p:nvSpPr>
          <p:spPr>
            <a:xfrm rot="5400000">
              <a:off x="4569800" y="3118825"/>
              <a:ext cx="121975" cy="117575"/>
            </a:xfrm>
            <a:custGeom>
              <a:avLst/>
              <a:gdLst/>
              <a:ahLst/>
              <a:cxnLst/>
              <a:rect l="l" t="t" r="r" b="b"/>
              <a:pathLst>
                <a:path w="4879" h="4703" extrusionOk="0">
                  <a:moveTo>
                    <a:pt x="3882" y="0"/>
                  </a:moveTo>
                  <a:cubicBezTo>
                    <a:pt x="3650" y="0"/>
                    <a:pt x="3417" y="88"/>
                    <a:pt x="3239" y="265"/>
                  </a:cubicBezTo>
                  <a:lnTo>
                    <a:pt x="353" y="3151"/>
                  </a:lnTo>
                  <a:cubicBezTo>
                    <a:pt x="0" y="3507"/>
                    <a:pt x="0" y="4081"/>
                    <a:pt x="353" y="4438"/>
                  </a:cubicBezTo>
                  <a:cubicBezTo>
                    <a:pt x="532" y="4614"/>
                    <a:pt x="764" y="4702"/>
                    <a:pt x="997" y="4702"/>
                  </a:cubicBezTo>
                  <a:cubicBezTo>
                    <a:pt x="1229" y="4702"/>
                    <a:pt x="1462" y="4614"/>
                    <a:pt x="1640" y="4438"/>
                  </a:cubicBezTo>
                  <a:lnTo>
                    <a:pt x="4526" y="1552"/>
                  </a:lnTo>
                  <a:cubicBezTo>
                    <a:pt x="4879" y="1195"/>
                    <a:pt x="4879" y="622"/>
                    <a:pt x="4526" y="265"/>
                  </a:cubicBezTo>
                  <a:cubicBezTo>
                    <a:pt x="4347" y="88"/>
                    <a:pt x="4115" y="0"/>
                    <a:pt x="388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5"/>
            <p:cNvSpPr/>
            <p:nvPr/>
          </p:nvSpPr>
          <p:spPr>
            <a:xfrm rot="5400000">
              <a:off x="4598925" y="3153725"/>
              <a:ext cx="490300" cy="474350"/>
            </a:xfrm>
            <a:custGeom>
              <a:avLst/>
              <a:gdLst/>
              <a:ahLst/>
              <a:cxnLst/>
              <a:rect l="l" t="t" r="r" b="b"/>
              <a:pathLst>
                <a:path w="19612" h="18974" extrusionOk="0">
                  <a:moveTo>
                    <a:pt x="16027" y="1"/>
                  </a:moveTo>
                  <a:cubicBezTo>
                    <a:pt x="15192" y="1"/>
                    <a:pt x="14356" y="320"/>
                    <a:pt x="13718" y="958"/>
                  </a:cubicBezTo>
                  <a:lnTo>
                    <a:pt x="1276" y="13400"/>
                  </a:lnTo>
                  <a:cubicBezTo>
                    <a:pt x="1" y="14675"/>
                    <a:pt x="1" y="16741"/>
                    <a:pt x="1276" y="18016"/>
                  </a:cubicBezTo>
                  <a:cubicBezTo>
                    <a:pt x="1914" y="18654"/>
                    <a:pt x="2750" y="18973"/>
                    <a:pt x="3585" y="18973"/>
                  </a:cubicBezTo>
                  <a:cubicBezTo>
                    <a:pt x="4420" y="18973"/>
                    <a:pt x="5255" y="18654"/>
                    <a:pt x="5893" y="18016"/>
                  </a:cubicBezTo>
                  <a:lnTo>
                    <a:pt x="18335" y="5574"/>
                  </a:lnTo>
                  <a:cubicBezTo>
                    <a:pt x="19611" y="4299"/>
                    <a:pt x="19611" y="2233"/>
                    <a:pt x="18335" y="958"/>
                  </a:cubicBezTo>
                  <a:cubicBezTo>
                    <a:pt x="17697" y="320"/>
                    <a:pt x="16862" y="1"/>
                    <a:pt x="16027" y="1"/>
                  </a:cubicBez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rot="5400000">
              <a:off x="4505963" y="3452588"/>
              <a:ext cx="816700" cy="397825"/>
            </a:xfrm>
            <a:custGeom>
              <a:avLst/>
              <a:gdLst/>
              <a:ahLst/>
              <a:cxnLst/>
              <a:rect l="l" t="t" r="r" b="b"/>
              <a:pathLst>
                <a:path w="32668" h="15913" extrusionOk="0">
                  <a:moveTo>
                    <a:pt x="18980" y="0"/>
                  </a:moveTo>
                  <a:cubicBezTo>
                    <a:pt x="16941" y="0"/>
                    <a:pt x="15024" y="798"/>
                    <a:pt x="13581" y="2237"/>
                  </a:cubicBezTo>
                  <a:lnTo>
                    <a:pt x="27" y="15791"/>
                  </a:lnTo>
                  <a:cubicBezTo>
                    <a:pt x="0" y="15818"/>
                    <a:pt x="0" y="15863"/>
                    <a:pt x="27" y="15894"/>
                  </a:cubicBezTo>
                  <a:cubicBezTo>
                    <a:pt x="42" y="15905"/>
                    <a:pt x="61" y="15913"/>
                    <a:pt x="80" y="15913"/>
                  </a:cubicBezTo>
                  <a:cubicBezTo>
                    <a:pt x="95" y="15913"/>
                    <a:pt x="114" y="15905"/>
                    <a:pt x="129" y="15894"/>
                  </a:cubicBezTo>
                  <a:lnTo>
                    <a:pt x="13680" y="2339"/>
                  </a:lnTo>
                  <a:cubicBezTo>
                    <a:pt x="15096" y="923"/>
                    <a:pt x="16979" y="145"/>
                    <a:pt x="18980" y="145"/>
                  </a:cubicBezTo>
                  <a:lnTo>
                    <a:pt x="32599" y="145"/>
                  </a:lnTo>
                  <a:cubicBezTo>
                    <a:pt x="32637" y="145"/>
                    <a:pt x="32668" y="114"/>
                    <a:pt x="32668" y="72"/>
                  </a:cubicBezTo>
                  <a:cubicBezTo>
                    <a:pt x="32668" y="34"/>
                    <a:pt x="32637" y="0"/>
                    <a:pt x="3259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rot="5400000">
              <a:off x="4762188" y="3815613"/>
              <a:ext cx="841400" cy="716075"/>
            </a:xfrm>
            <a:custGeom>
              <a:avLst/>
              <a:gdLst/>
              <a:ahLst/>
              <a:cxnLst/>
              <a:rect l="l" t="t" r="r" b="b"/>
              <a:pathLst>
                <a:path w="33656" h="28643" extrusionOk="0">
                  <a:moveTo>
                    <a:pt x="1" y="0"/>
                  </a:moveTo>
                  <a:lnTo>
                    <a:pt x="1" y="28643"/>
                  </a:lnTo>
                  <a:cubicBezTo>
                    <a:pt x="5650" y="28643"/>
                    <a:pt x="10529" y="25374"/>
                    <a:pt x="12860" y="20624"/>
                  </a:cubicBezTo>
                  <a:cubicBezTo>
                    <a:pt x="13597" y="19124"/>
                    <a:pt x="15154" y="18198"/>
                    <a:pt x="16828" y="18198"/>
                  </a:cubicBezTo>
                  <a:cubicBezTo>
                    <a:pt x="18502" y="18198"/>
                    <a:pt x="20059" y="19124"/>
                    <a:pt x="20799" y="20624"/>
                  </a:cubicBezTo>
                  <a:cubicBezTo>
                    <a:pt x="23131" y="25374"/>
                    <a:pt x="28010" y="28643"/>
                    <a:pt x="33655" y="28643"/>
                  </a:cubicBezTo>
                  <a:lnTo>
                    <a:pt x="33655" y="0"/>
                  </a:lnTo>
                  <a:cubicBezTo>
                    <a:pt x="28010" y="0"/>
                    <a:pt x="23131" y="3269"/>
                    <a:pt x="20799" y="8019"/>
                  </a:cubicBezTo>
                  <a:cubicBezTo>
                    <a:pt x="20059" y="9522"/>
                    <a:pt x="18502" y="10445"/>
                    <a:pt x="16828" y="10445"/>
                  </a:cubicBezTo>
                  <a:cubicBezTo>
                    <a:pt x="15154" y="10445"/>
                    <a:pt x="13597" y="9522"/>
                    <a:pt x="12860" y="8019"/>
                  </a:cubicBezTo>
                  <a:cubicBezTo>
                    <a:pt x="10529" y="3269"/>
                    <a:pt x="5650" y="0"/>
                    <a:pt x="1"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5"/>
            <p:cNvSpPr/>
            <p:nvPr/>
          </p:nvSpPr>
          <p:spPr>
            <a:xfrm rot="5400000">
              <a:off x="4899050" y="3752875"/>
              <a:ext cx="250325" cy="220475"/>
            </a:xfrm>
            <a:custGeom>
              <a:avLst/>
              <a:gdLst/>
              <a:ahLst/>
              <a:cxnLst/>
              <a:rect l="l" t="t" r="r" b="b"/>
              <a:pathLst>
                <a:path w="10013" h="8819" extrusionOk="0">
                  <a:moveTo>
                    <a:pt x="5004" y="1"/>
                  </a:moveTo>
                  <a:cubicBezTo>
                    <a:pt x="4437" y="1"/>
                    <a:pt x="3860" y="111"/>
                    <a:pt x="3304" y="344"/>
                  </a:cubicBezTo>
                  <a:cubicBezTo>
                    <a:pt x="1056" y="1282"/>
                    <a:pt x="1" y="3868"/>
                    <a:pt x="939" y="6112"/>
                  </a:cubicBezTo>
                  <a:cubicBezTo>
                    <a:pt x="1647" y="7801"/>
                    <a:pt x="3286" y="8819"/>
                    <a:pt x="5011" y="8819"/>
                  </a:cubicBezTo>
                  <a:cubicBezTo>
                    <a:pt x="5578" y="8819"/>
                    <a:pt x="6154" y="8709"/>
                    <a:pt x="6710" y="8477"/>
                  </a:cubicBezTo>
                  <a:cubicBezTo>
                    <a:pt x="8954" y="7535"/>
                    <a:pt x="10013" y="4954"/>
                    <a:pt x="9071" y="2706"/>
                  </a:cubicBezTo>
                  <a:cubicBezTo>
                    <a:pt x="8363" y="1018"/>
                    <a:pt x="6727" y="1"/>
                    <a:pt x="500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5"/>
            <p:cNvSpPr/>
            <p:nvPr/>
          </p:nvSpPr>
          <p:spPr>
            <a:xfrm rot="5400000">
              <a:off x="5173200" y="4374125"/>
              <a:ext cx="239325" cy="220475"/>
            </a:xfrm>
            <a:custGeom>
              <a:avLst/>
              <a:gdLst/>
              <a:ahLst/>
              <a:cxnLst/>
              <a:rect l="l" t="t" r="r" b="b"/>
              <a:pathLst>
                <a:path w="9573" h="8819" extrusionOk="0">
                  <a:moveTo>
                    <a:pt x="4783" y="1"/>
                  </a:moveTo>
                  <a:cubicBezTo>
                    <a:pt x="2710" y="1"/>
                    <a:pt x="859" y="1471"/>
                    <a:pt x="457" y="3584"/>
                  </a:cubicBezTo>
                  <a:cubicBezTo>
                    <a:pt x="1" y="5976"/>
                    <a:pt x="1569" y="8285"/>
                    <a:pt x="3961" y="8740"/>
                  </a:cubicBezTo>
                  <a:cubicBezTo>
                    <a:pt x="4240" y="8793"/>
                    <a:pt x="4518" y="8819"/>
                    <a:pt x="4792" y="8819"/>
                  </a:cubicBezTo>
                  <a:cubicBezTo>
                    <a:pt x="6866" y="8819"/>
                    <a:pt x="8715" y="7349"/>
                    <a:pt x="9117" y="5236"/>
                  </a:cubicBezTo>
                  <a:cubicBezTo>
                    <a:pt x="9573" y="2848"/>
                    <a:pt x="8005" y="539"/>
                    <a:pt x="5613" y="80"/>
                  </a:cubicBezTo>
                  <a:cubicBezTo>
                    <a:pt x="5334" y="27"/>
                    <a:pt x="5057" y="1"/>
                    <a:pt x="4783"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5"/>
            <p:cNvSpPr/>
            <p:nvPr/>
          </p:nvSpPr>
          <p:spPr>
            <a:xfrm rot="5400000">
              <a:off x="5181075" y="4035250"/>
              <a:ext cx="3525" cy="272725"/>
            </a:xfrm>
            <a:custGeom>
              <a:avLst/>
              <a:gdLst/>
              <a:ahLst/>
              <a:cxnLst/>
              <a:rect l="l" t="t" r="r" b="b"/>
              <a:pathLst>
                <a:path w="141" h="10909" extrusionOk="0">
                  <a:moveTo>
                    <a:pt x="72" y="0"/>
                  </a:moveTo>
                  <a:cubicBezTo>
                    <a:pt x="31" y="0"/>
                    <a:pt x="0" y="31"/>
                    <a:pt x="0" y="69"/>
                  </a:cubicBezTo>
                  <a:lnTo>
                    <a:pt x="0" y="10836"/>
                  </a:lnTo>
                  <a:cubicBezTo>
                    <a:pt x="0" y="10874"/>
                    <a:pt x="31" y="10908"/>
                    <a:pt x="72" y="10908"/>
                  </a:cubicBezTo>
                  <a:cubicBezTo>
                    <a:pt x="110" y="10908"/>
                    <a:pt x="141" y="10874"/>
                    <a:pt x="141" y="10836"/>
                  </a:cubicBezTo>
                  <a:lnTo>
                    <a:pt x="141" y="69"/>
                  </a:lnTo>
                  <a:cubicBezTo>
                    <a:pt x="141" y="31"/>
                    <a:pt x="110" y="0"/>
                    <a:pt x="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5"/>
            <p:cNvSpPr/>
            <p:nvPr/>
          </p:nvSpPr>
          <p:spPr>
            <a:xfrm rot="5400000">
              <a:off x="5181013" y="3991538"/>
              <a:ext cx="3650" cy="272725"/>
            </a:xfrm>
            <a:custGeom>
              <a:avLst/>
              <a:gdLst/>
              <a:ahLst/>
              <a:cxnLst/>
              <a:rect l="l" t="t" r="r" b="b"/>
              <a:pathLst>
                <a:path w="146" h="10909" extrusionOk="0">
                  <a:moveTo>
                    <a:pt x="73" y="0"/>
                  </a:moveTo>
                  <a:cubicBezTo>
                    <a:pt x="31" y="0"/>
                    <a:pt x="1" y="31"/>
                    <a:pt x="1" y="69"/>
                  </a:cubicBezTo>
                  <a:lnTo>
                    <a:pt x="1" y="10836"/>
                  </a:lnTo>
                  <a:cubicBezTo>
                    <a:pt x="1" y="10874"/>
                    <a:pt x="31" y="10908"/>
                    <a:pt x="73" y="10908"/>
                  </a:cubicBezTo>
                  <a:cubicBezTo>
                    <a:pt x="111" y="10908"/>
                    <a:pt x="145" y="10874"/>
                    <a:pt x="145" y="10836"/>
                  </a:cubicBezTo>
                  <a:lnTo>
                    <a:pt x="145" y="69"/>
                  </a:lnTo>
                  <a:cubicBezTo>
                    <a:pt x="145" y="31"/>
                    <a:pt x="111" y="0"/>
                    <a:pt x="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rot="5400000">
              <a:off x="5181013" y="4083138"/>
              <a:ext cx="3650" cy="272725"/>
            </a:xfrm>
            <a:custGeom>
              <a:avLst/>
              <a:gdLst/>
              <a:ahLst/>
              <a:cxnLst/>
              <a:rect l="l" t="t" r="r" b="b"/>
              <a:pathLst>
                <a:path w="146" h="10909" extrusionOk="0">
                  <a:moveTo>
                    <a:pt x="73" y="0"/>
                  </a:moveTo>
                  <a:cubicBezTo>
                    <a:pt x="35" y="0"/>
                    <a:pt x="1" y="31"/>
                    <a:pt x="1" y="69"/>
                  </a:cubicBezTo>
                  <a:lnTo>
                    <a:pt x="1" y="10836"/>
                  </a:lnTo>
                  <a:cubicBezTo>
                    <a:pt x="1" y="10874"/>
                    <a:pt x="35" y="10908"/>
                    <a:pt x="73" y="10908"/>
                  </a:cubicBezTo>
                  <a:cubicBezTo>
                    <a:pt x="111" y="10908"/>
                    <a:pt x="145" y="10874"/>
                    <a:pt x="145" y="10836"/>
                  </a:cubicBezTo>
                  <a:lnTo>
                    <a:pt x="145" y="69"/>
                  </a:lnTo>
                  <a:cubicBezTo>
                    <a:pt x="145" y="31"/>
                    <a:pt x="111" y="0"/>
                    <a:pt x="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35"/>
          <p:cNvGrpSpPr/>
          <p:nvPr/>
        </p:nvGrpSpPr>
        <p:grpSpPr>
          <a:xfrm rot="-5400000">
            <a:off x="3647018" y="3591087"/>
            <a:ext cx="1122729" cy="1982097"/>
            <a:chOff x="5019238" y="3885250"/>
            <a:chExt cx="407125" cy="718750"/>
          </a:xfrm>
        </p:grpSpPr>
        <p:sp>
          <p:nvSpPr>
            <p:cNvPr id="1076" name="Google Shape;1076;p35"/>
            <p:cNvSpPr/>
            <p:nvPr/>
          </p:nvSpPr>
          <p:spPr>
            <a:xfrm>
              <a:off x="5019888" y="4259525"/>
              <a:ext cx="194425" cy="237800"/>
            </a:xfrm>
            <a:custGeom>
              <a:avLst/>
              <a:gdLst/>
              <a:ahLst/>
              <a:cxnLst/>
              <a:rect l="l" t="t" r="r" b="b"/>
              <a:pathLst>
                <a:path w="7777" h="9512" extrusionOk="0">
                  <a:moveTo>
                    <a:pt x="6330" y="0"/>
                  </a:moveTo>
                  <a:cubicBezTo>
                    <a:pt x="5992" y="0"/>
                    <a:pt x="5654" y="130"/>
                    <a:pt x="5396" y="388"/>
                  </a:cubicBezTo>
                  <a:lnTo>
                    <a:pt x="1" y="5783"/>
                  </a:lnTo>
                  <a:lnTo>
                    <a:pt x="5" y="9508"/>
                  </a:lnTo>
                  <a:lnTo>
                    <a:pt x="5" y="9508"/>
                  </a:lnTo>
                  <a:lnTo>
                    <a:pt x="7260" y="2252"/>
                  </a:lnTo>
                  <a:cubicBezTo>
                    <a:pt x="7777" y="1736"/>
                    <a:pt x="7777" y="900"/>
                    <a:pt x="7260" y="388"/>
                  </a:cubicBezTo>
                  <a:cubicBezTo>
                    <a:pt x="7004" y="130"/>
                    <a:pt x="6667" y="0"/>
                    <a:pt x="6330" y="0"/>
                  </a:cubicBezTo>
                  <a:close/>
                  <a:moveTo>
                    <a:pt x="5" y="9508"/>
                  </a:moveTo>
                  <a:lnTo>
                    <a:pt x="1" y="9511"/>
                  </a:lnTo>
                  <a:lnTo>
                    <a:pt x="5" y="9511"/>
                  </a:lnTo>
                  <a:lnTo>
                    <a:pt x="5" y="9508"/>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5"/>
            <p:cNvSpPr/>
            <p:nvPr/>
          </p:nvSpPr>
          <p:spPr>
            <a:xfrm>
              <a:off x="5059763" y="3965850"/>
              <a:ext cx="65900" cy="289700"/>
            </a:xfrm>
            <a:custGeom>
              <a:avLst/>
              <a:gdLst/>
              <a:ahLst/>
              <a:cxnLst/>
              <a:rect l="l" t="t" r="r" b="b"/>
              <a:pathLst>
                <a:path w="2636" h="11588" extrusionOk="0">
                  <a:moveTo>
                    <a:pt x="1318" y="0"/>
                  </a:moveTo>
                  <a:cubicBezTo>
                    <a:pt x="589" y="0"/>
                    <a:pt x="1" y="589"/>
                    <a:pt x="1" y="1318"/>
                  </a:cubicBezTo>
                  <a:lnTo>
                    <a:pt x="1" y="11588"/>
                  </a:lnTo>
                  <a:lnTo>
                    <a:pt x="2636" y="8949"/>
                  </a:lnTo>
                  <a:lnTo>
                    <a:pt x="2636" y="1318"/>
                  </a:lnTo>
                  <a:cubicBezTo>
                    <a:pt x="2636" y="589"/>
                    <a:pt x="2047" y="0"/>
                    <a:pt x="1318"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5"/>
            <p:cNvSpPr/>
            <p:nvPr/>
          </p:nvSpPr>
          <p:spPr>
            <a:xfrm>
              <a:off x="5019238" y="4300500"/>
              <a:ext cx="150275" cy="150125"/>
            </a:xfrm>
            <a:custGeom>
              <a:avLst/>
              <a:gdLst/>
              <a:ahLst/>
              <a:cxnLst/>
              <a:rect l="l" t="t" r="r" b="b"/>
              <a:pathLst>
                <a:path w="6011" h="6005" extrusionOk="0">
                  <a:moveTo>
                    <a:pt x="5984" y="1"/>
                  </a:moveTo>
                  <a:cubicBezTo>
                    <a:pt x="5978" y="1"/>
                    <a:pt x="5973" y="4"/>
                    <a:pt x="5969" y="9"/>
                  </a:cubicBezTo>
                  <a:lnTo>
                    <a:pt x="12" y="5963"/>
                  </a:lnTo>
                  <a:cubicBezTo>
                    <a:pt x="0" y="5974"/>
                    <a:pt x="0" y="5989"/>
                    <a:pt x="12" y="5997"/>
                  </a:cubicBezTo>
                  <a:cubicBezTo>
                    <a:pt x="16" y="6001"/>
                    <a:pt x="23" y="6004"/>
                    <a:pt x="27" y="6004"/>
                  </a:cubicBezTo>
                  <a:cubicBezTo>
                    <a:pt x="35" y="6004"/>
                    <a:pt x="38" y="6001"/>
                    <a:pt x="46" y="5997"/>
                  </a:cubicBezTo>
                  <a:lnTo>
                    <a:pt x="5999" y="40"/>
                  </a:lnTo>
                  <a:cubicBezTo>
                    <a:pt x="6011" y="32"/>
                    <a:pt x="6011" y="17"/>
                    <a:pt x="5999" y="9"/>
                  </a:cubicBezTo>
                  <a:cubicBezTo>
                    <a:pt x="5995" y="4"/>
                    <a:pt x="5990" y="1"/>
                    <a:pt x="598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5"/>
            <p:cNvSpPr/>
            <p:nvPr/>
          </p:nvSpPr>
          <p:spPr>
            <a:xfrm>
              <a:off x="5091763" y="4013775"/>
              <a:ext cx="1150" cy="209700"/>
            </a:xfrm>
            <a:custGeom>
              <a:avLst/>
              <a:gdLst/>
              <a:ahLst/>
              <a:cxnLst/>
              <a:rect l="l" t="t" r="r" b="b"/>
              <a:pathLst>
                <a:path w="46" h="8388" extrusionOk="0">
                  <a:moveTo>
                    <a:pt x="23" y="1"/>
                  </a:moveTo>
                  <a:cubicBezTo>
                    <a:pt x="12" y="1"/>
                    <a:pt x="0" y="12"/>
                    <a:pt x="0" y="23"/>
                  </a:cubicBezTo>
                  <a:lnTo>
                    <a:pt x="0" y="8365"/>
                  </a:lnTo>
                  <a:cubicBezTo>
                    <a:pt x="0" y="8376"/>
                    <a:pt x="12" y="8388"/>
                    <a:pt x="23" y="8388"/>
                  </a:cubicBezTo>
                  <a:cubicBezTo>
                    <a:pt x="38" y="8388"/>
                    <a:pt x="46" y="8376"/>
                    <a:pt x="46" y="8365"/>
                  </a:cubicBezTo>
                  <a:lnTo>
                    <a:pt x="46" y="23"/>
                  </a:lnTo>
                  <a:cubicBezTo>
                    <a:pt x="46" y="12"/>
                    <a:pt x="38" y="1"/>
                    <a:pt x="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5"/>
            <p:cNvSpPr/>
            <p:nvPr/>
          </p:nvSpPr>
          <p:spPr>
            <a:xfrm>
              <a:off x="5019338" y="4097075"/>
              <a:ext cx="199250" cy="506925"/>
            </a:xfrm>
            <a:custGeom>
              <a:avLst/>
              <a:gdLst/>
              <a:ahLst/>
              <a:cxnLst/>
              <a:rect l="l" t="t" r="r" b="b"/>
              <a:pathLst>
                <a:path w="7970" h="20277" extrusionOk="0">
                  <a:moveTo>
                    <a:pt x="7943" y="0"/>
                  </a:moveTo>
                  <a:cubicBezTo>
                    <a:pt x="7937" y="0"/>
                    <a:pt x="7932" y="2"/>
                    <a:pt x="7928" y="6"/>
                  </a:cubicBezTo>
                  <a:lnTo>
                    <a:pt x="1048" y="6886"/>
                  </a:lnTo>
                  <a:cubicBezTo>
                    <a:pt x="372" y="7562"/>
                    <a:pt x="0" y="8458"/>
                    <a:pt x="0" y="9414"/>
                  </a:cubicBezTo>
                  <a:lnTo>
                    <a:pt x="0" y="20254"/>
                  </a:lnTo>
                  <a:cubicBezTo>
                    <a:pt x="0" y="20266"/>
                    <a:pt x="12" y="20277"/>
                    <a:pt x="23" y="20277"/>
                  </a:cubicBezTo>
                  <a:cubicBezTo>
                    <a:pt x="38" y="20277"/>
                    <a:pt x="46" y="20266"/>
                    <a:pt x="46" y="20254"/>
                  </a:cubicBezTo>
                  <a:lnTo>
                    <a:pt x="46" y="9414"/>
                  </a:lnTo>
                  <a:cubicBezTo>
                    <a:pt x="46" y="8473"/>
                    <a:pt x="414" y="7584"/>
                    <a:pt x="1078" y="6920"/>
                  </a:cubicBezTo>
                  <a:lnTo>
                    <a:pt x="7958" y="40"/>
                  </a:lnTo>
                  <a:cubicBezTo>
                    <a:pt x="7970" y="29"/>
                    <a:pt x="7970" y="14"/>
                    <a:pt x="7958" y="6"/>
                  </a:cubicBezTo>
                  <a:cubicBezTo>
                    <a:pt x="7954" y="2"/>
                    <a:pt x="7949" y="0"/>
                    <a:pt x="79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5"/>
            <p:cNvSpPr/>
            <p:nvPr/>
          </p:nvSpPr>
          <p:spPr>
            <a:xfrm>
              <a:off x="5168738" y="3885250"/>
              <a:ext cx="257625" cy="257650"/>
            </a:xfrm>
            <a:custGeom>
              <a:avLst/>
              <a:gdLst/>
              <a:ahLst/>
              <a:cxnLst/>
              <a:rect l="l" t="t" r="r" b="b"/>
              <a:pathLst>
                <a:path w="10305" h="10306" extrusionOk="0">
                  <a:moveTo>
                    <a:pt x="5153" y="1"/>
                  </a:moveTo>
                  <a:cubicBezTo>
                    <a:pt x="2309" y="1"/>
                    <a:pt x="0" y="2305"/>
                    <a:pt x="0" y="5153"/>
                  </a:cubicBezTo>
                  <a:cubicBezTo>
                    <a:pt x="0" y="7997"/>
                    <a:pt x="2309" y="10305"/>
                    <a:pt x="5153" y="10305"/>
                  </a:cubicBezTo>
                  <a:cubicBezTo>
                    <a:pt x="7996" y="10305"/>
                    <a:pt x="10305" y="7997"/>
                    <a:pt x="10305" y="5153"/>
                  </a:cubicBezTo>
                  <a:lnTo>
                    <a:pt x="5153" y="5153"/>
                  </a:lnTo>
                  <a:lnTo>
                    <a:pt x="51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5"/>
            <p:cNvSpPr/>
            <p:nvPr/>
          </p:nvSpPr>
          <p:spPr>
            <a:xfrm>
              <a:off x="5297538" y="3885250"/>
              <a:ext cx="128825" cy="128850"/>
            </a:xfrm>
            <a:custGeom>
              <a:avLst/>
              <a:gdLst/>
              <a:ahLst/>
              <a:cxnLst/>
              <a:rect l="l" t="t" r="r" b="b"/>
              <a:pathLst>
                <a:path w="5153" h="5154" extrusionOk="0">
                  <a:moveTo>
                    <a:pt x="5153" y="1"/>
                  </a:moveTo>
                  <a:cubicBezTo>
                    <a:pt x="2305" y="1"/>
                    <a:pt x="1" y="2309"/>
                    <a:pt x="1" y="5153"/>
                  </a:cubicBezTo>
                  <a:cubicBezTo>
                    <a:pt x="2844" y="5153"/>
                    <a:pt x="5153" y="2845"/>
                    <a:pt x="5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5"/>
            <p:cNvSpPr/>
            <p:nvPr/>
          </p:nvSpPr>
          <p:spPr>
            <a:xfrm>
              <a:off x="5274288" y="3914750"/>
              <a:ext cx="25175" cy="98575"/>
            </a:xfrm>
            <a:custGeom>
              <a:avLst/>
              <a:gdLst/>
              <a:ahLst/>
              <a:cxnLst/>
              <a:rect l="l" t="t" r="r" b="b"/>
              <a:pathLst>
                <a:path w="1007" h="3943" extrusionOk="0">
                  <a:moveTo>
                    <a:pt x="27" y="1"/>
                  </a:moveTo>
                  <a:cubicBezTo>
                    <a:pt x="25" y="1"/>
                    <a:pt x="22" y="1"/>
                    <a:pt x="19" y="2"/>
                  </a:cubicBezTo>
                  <a:cubicBezTo>
                    <a:pt x="8" y="2"/>
                    <a:pt x="0" y="17"/>
                    <a:pt x="4" y="28"/>
                  </a:cubicBezTo>
                  <a:lnTo>
                    <a:pt x="961" y="3927"/>
                  </a:lnTo>
                  <a:cubicBezTo>
                    <a:pt x="961" y="3935"/>
                    <a:pt x="972" y="3943"/>
                    <a:pt x="984" y="3943"/>
                  </a:cubicBezTo>
                  <a:lnTo>
                    <a:pt x="988" y="3943"/>
                  </a:lnTo>
                  <a:cubicBezTo>
                    <a:pt x="999" y="3939"/>
                    <a:pt x="1006" y="3927"/>
                    <a:pt x="1006" y="3916"/>
                  </a:cubicBezTo>
                  <a:lnTo>
                    <a:pt x="50" y="17"/>
                  </a:lnTo>
                  <a:cubicBezTo>
                    <a:pt x="47" y="7"/>
                    <a:pt x="38" y="1"/>
                    <a:pt x="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5"/>
            <p:cNvSpPr/>
            <p:nvPr/>
          </p:nvSpPr>
          <p:spPr>
            <a:xfrm>
              <a:off x="5242388" y="3928800"/>
              <a:ext cx="57175" cy="84525"/>
            </a:xfrm>
            <a:custGeom>
              <a:avLst/>
              <a:gdLst/>
              <a:ahLst/>
              <a:cxnLst/>
              <a:rect l="l" t="t" r="r" b="b"/>
              <a:pathLst>
                <a:path w="2287" h="3381" extrusionOk="0">
                  <a:moveTo>
                    <a:pt x="29" y="0"/>
                  </a:moveTo>
                  <a:cubicBezTo>
                    <a:pt x="24" y="0"/>
                    <a:pt x="19" y="2"/>
                    <a:pt x="16" y="5"/>
                  </a:cubicBezTo>
                  <a:cubicBezTo>
                    <a:pt x="4" y="9"/>
                    <a:pt x="1" y="24"/>
                    <a:pt x="8" y="36"/>
                  </a:cubicBezTo>
                  <a:lnTo>
                    <a:pt x="2241" y="3369"/>
                  </a:lnTo>
                  <a:cubicBezTo>
                    <a:pt x="2245" y="3377"/>
                    <a:pt x="2252" y="3381"/>
                    <a:pt x="2260" y="3381"/>
                  </a:cubicBezTo>
                  <a:cubicBezTo>
                    <a:pt x="2264" y="3381"/>
                    <a:pt x="2267" y="3381"/>
                    <a:pt x="2271" y="3377"/>
                  </a:cubicBezTo>
                  <a:cubicBezTo>
                    <a:pt x="2282" y="3369"/>
                    <a:pt x="2286" y="3358"/>
                    <a:pt x="2279" y="3346"/>
                  </a:cubicBezTo>
                  <a:lnTo>
                    <a:pt x="46" y="9"/>
                  </a:lnTo>
                  <a:cubicBezTo>
                    <a:pt x="42" y="3"/>
                    <a:pt x="36" y="0"/>
                    <a:pt x="2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5"/>
            <p:cNvSpPr/>
            <p:nvPr/>
          </p:nvSpPr>
          <p:spPr>
            <a:xfrm>
              <a:off x="5217238" y="3952900"/>
              <a:ext cx="82325" cy="60425"/>
            </a:xfrm>
            <a:custGeom>
              <a:avLst/>
              <a:gdLst/>
              <a:ahLst/>
              <a:cxnLst/>
              <a:rect l="l" t="t" r="r" b="b"/>
              <a:pathLst>
                <a:path w="3293" h="2417" extrusionOk="0">
                  <a:moveTo>
                    <a:pt x="26" y="0"/>
                  </a:moveTo>
                  <a:cubicBezTo>
                    <a:pt x="19" y="0"/>
                    <a:pt x="12" y="3"/>
                    <a:pt x="8" y="10"/>
                  </a:cubicBezTo>
                  <a:cubicBezTo>
                    <a:pt x="0" y="21"/>
                    <a:pt x="4" y="36"/>
                    <a:pt x="12" y="44"/>
                  </a:cubicBezTo>
                  <a:lnTo>
                    <a:pt x="3251" y="2413"/>
                  </a:lnTo>
                  <a:cubicBezTo>
                    <a:pt x="3254" y="2417"/>
                    <a:pt x="3262" y="2417"/>
                    <a:pt x="3266" y="2417"/>
                  </a:cubicBezTo>
                  <a:cubicBezTo>
                    <a:pt x="3273" y="2417"/>
                    <a:pt x="3281" y="2413"/>
                    <a:pt x="3285" y="2409"/>
                  </a:cubicBezTo>
                  <a:cubicBezTo>
                    <a:pt x="3292" y="2398"/>
                    <a:pt x="3288" y="2382"/>
                    <a:pt x="3277" y="2375"/>
                  </a:cubicBezTo>
                  <a:lnTo>
                    <a:pt x="42" y="6"/>
                  </a:lnTo>
                  <a:cubicBezTo>
                    <a:pt x="37" y="2"/>
                    <a:pt x="31" y="0"/>
                    <a:pt x="2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5"/>
            <p:cNvSpPr/>
            <p:nvPr/>
          </p:nvSpPr>
          <p:spPr>
            <a:xfrm>
              <a:off x="5201863" y="3984150"/>
              <a:ext cx="97600" cy="29175"/>
            </a:xfrm>
            <a:custGeom>
              <a:avLst/>
              <a:gdLst/>
              <a:ahLst/>
              <a:cxnLst/>
              <a:rect l="l" t="t" r="r" b="b"/>
              <a:pathLst>
                <a:path w="3904" h="1167" extrusionOk="0">
                  <a:moveTo>
                    <a:pt x="25" y="0"/>
                  </a:moveTo>
                  <a:cubicBezTo>
                    <a:pt x="16" y="0"/>
                    <a:pt x="7" y="7"/>
                    <a:pt x="4" y="16"/>
                  </a:cubicBezTo>
                  <a:cubicBezTo>
                    <a:pt x="0" y="28"/>
                    <a:pt x="8" y="43"/>
                    <a:pt x="19" y="47"/>
                  </a:cubicBezTo>
                  <a:lnTo>
                    <a:pt x="3873" y="1167"/>
                  </a:lnTo>
                  <a:lnTo>
                    <a:pt x="3881" y="1167"/>
                  </a:lnTo>
                  <a:cubicBezTo>
                    <a:pt x="3888" y="1167"/>
                    <a:pt x="3900" y="1159"/>
                    <a:pt x="3903" y="1151"/>
                  </a:cubicBezTo>
                  <a:cubicBezTo>
                    <a:pt x="3903" y="1136"/>
                    <a:pt x="3900" y="1125"/>
                    <a:pt x="3885" y="1121"/>
                  </a:cubicBezTo>
                  <a:lnTo>
                    <a:pt x="31" y="1"/>
                  </a:lnTo>
                  <a:cubicBezTo>
                    <a:pt x="29" y="0"/>
                    <a:pt x="27" y="0"/>
                    <a:pt x="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5"/>
            <p:cNvSpPr/>
            <p:nvPr/>
          </p:nvSpPr>
          <p:spPr>
            <a:xfrm>
              <a:off x="5198163" y="4012150"/>
              <a:ext cx="101300" cy="7825"/>
            </a:xfrm>
            <a:custGeom>
              <a:avLst/>
              <a:gdLst/>
              <a:ahLst/>
              <a:cxnLst/>
              <a:rect l="l" t="t" r="r" b="b"/>
              <a:pathLst>
                <a:path w="4052" h="313" extrusionOk="0">
                  <a:moveTo>
                    <a:pt x="4031" y="0"/>
                  </a:moveTo>
                  <a:cubicBezTo>
                    <a:pt x="4029" y="0"/>
                    <a:pt x="4027" y="1"/>
                    <a:pt x="4025" y="1"/>
                  </a:cubicBezTo>
                  <a:lnTo>
                    <a:pt x="23" y="267"/>
                  </a:lnTo>
                  <a:cubicBezTo>
                    <a:pt x="8" y="267"/>
                    <a:pt x="0" y="278"/>
                    <a:pt x="0" y="290"/>
                  </a:cubicBezTo>
                  <a:cubicBezTo>
                    <a:pt x="0" y="301"/>
                    <a:pt x="12" y="312"/>
                    <a:pt x="23" y="312"/>
                  </a:cubicBezTo>
                  <a:lnTo>
                    <a:pt x="27" y="312"/>
                  </a:lnTo>
                  <a:lnTo>
                    <a:pt x="4029" y="47"/>
                  </a:lnTo>
                  <a:cubicBezTo>
                    <a:pt x="4040" y="47"/>
                    <a:pt x="4051" y="35"/>
                    <a:pt x="4051" y="24"/>
                  </a:cubicBezTo>
                  <a:cubicBezTo>
                    <a:pt x="4051" y="11"/>
                    <a:pt x="4043" y="0"/>
                    <a:pt x="40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5"/>
            <p:cNvSpPr/>
            <p:nvPr/>
          </p:nvSpPr>
          <p:spPr>
            <a:xfrm>
              <a:off x="5206413" y="4012125"/>
              <a:ext cx="93150" cy="41650"/>
            </a:xfrm>
            <a:custGeom>
              <a:avLst/>
              <a:gdLst/>
              <a:ahLst/>
              <a:cxnLst/>
              <a:rect l="l" t="t" r="r" b="b"/>
              <a:pathLst>
                <a:path w="3726" h="1666" extrusionOk="0">
                  <a:moveTo>
                    <a:pt x="3696" y="1"/>
                  </a:moveTo>
                  <a:cubicBezTo>
                    <a:pt x="3693" y="1"/>
                    <a:pt x="3690" y="1"/>
                    <a:pt x="3687" y="2"/>
                  </a:cubicBezTo>
                  <a:lnTo>
                    <a:pt x="16" y="1623"/>
                  </a:lnTo>
                  <a:cubicBezTo>
                    <a:pt x="4" y="1627"/>
                    <a:pt x="1" y="1642"/>
                    <a:pt x="4" y="1654"/>
                  </a:cubicBezTo>
                  <a:cubicBezTo>
                    <a:pt x="8" y="1661"/>
                    <a:pt x="16" y="1665"/>
                    <a:pt x="27" y="1665"/>
                  </a:cubicBezTo>
                  <a:lnTo>
                    <a:pt x="35" y="1665"/>
                  </a:lnTo>
                  <a:lnTo>
                    <a:pt x="3706" y="48"/>
                  </a:lnTo>
                  <a:cubicBezTo>
                    <a:pt x="3718" y="40"/>
                    <a:pt x="3725" y="29"/>
                    <a:pt x="3718" y="13"/>
                  </a:cubicBezTo>
                  <a:cubicBezTo>
                    <a:pt x="3715" y="5"/>
                    <a:pt x="3706" y="1"/>
                    <a:pt x="36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5"/>
            <p:cNvSpPr/>
            <p:nvPr/>
          </p:nvSpPr>
          <p:spPr>
            <a:xfrm>
              <a:off x="5225788" y="4012150"/>
              <a:ext cx="73775" cy="70650"/>
            </a:xfrm>
            <a:custGeom>
              <a:avLst/>
              <a:gdLst/>
              <a:ahLst/>
              <a:cxnLst/>
              <a:rect l="l" t="t" r="r" b="b"/>
              <a:pathLst>
                <a:path w="2951" h="2826" extrusionOk="0">
                  <a:moveTo>
                    <a:pt x="2924" y="0"/>
                  </a:moveTo>
                  <a:cubicBezTo>
                    <a:pt x="2918" y="0"/>
                    <a:pt x="2912" y="3"/>
                    <a:pt x="2909" y="9"/>
                  </a:cubicBezTo>
                  <a:lnTo>
                    <a:pt x="12" y="2784"/>
                  </a:lnTo>
                  <a:cubicBezTo>
                    <a:pt x="0" y="2792"/>
                    <a:pt x="0" y="2807"/>
                    <a:pt x="8" y="2818"/>
                  </a:cubicBezTo>
                  <a:cubicBezTo>
                    <a:pt x="15" y="2822"/>
                    <a:pt x="19" y="2826"/>
                    <a:pt x="27" y="2826"/>
                  </a:cubicBezTo>
                  <a:cubicBezTo>
                    <a:pt x="31" y="2826"/>
                    <a:pt x="38" y="2822"/>
                    <a:pt x="42" y="2818"/>
                  </a:cubicBezTo>
                  <a:lnTo>
                    <a:pt x="2939" y="43"/>
                  </a:lnTo>
                  <a:cubicBezTo>
                    <a:pt x="2950" y="31"/>
                    <a:pt x="2950" y="16"/>
                    <a:pt x="2939" y="9"/>
                  </a:cubicBezTo>
                  <a:cubicBezTo>
                    <a:pt x="2935" y="3"/>
                    <a:pt x="2929" y="0"/>
                    <a:pt x="29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5"/>
            <p:cNvSpPr/>
            <p:nvPr/>
          </p:nvSpPr>
          <p:spPr>
            <a:xfrm>
              <a:off x="5253888" y="4012125"/>
              <a:ext cx="45675" cy="91175"/>
            </a:xfrm>
            <a:custGeom>
              <a:avLst/>
              <a:gdLst/>
              <a:ahLst/>
              <a:cxnLst/>
              <a:rect l="l" t="t" r="r" b="b"/>
              <a:pathLst>
                <a:path w="1827" h="3647" extrusionOk="0">
                  <a:moveTo>
                    <a:pt x="1799" y="1"/>
                  </a:moveTo>
                  <a:cubicBezTo>
                    <a:pt x="1790" y="1"/>
                    <a:pt x="1783" y="5"/>
                    <a:pt x="1777" y="13"/>
                  </a:cubicBezTo>
                  <a:lnTo>
                    <a:pt x="4" y="3613"/>
                  </a:lnTo>
                  <a:cubicBezTo>
                    <a:pt x="0" y="3628"/>
                    <a:pt x="4" y="3639"/>
                    <a:pt x="15" y="3647"/>
                  </a:cubicBezTo>
                  <a:lnTo>
                    <a:pt x="27" y="3647"/>
                  </a:lnTo>
                  <a:cubicBezTo>
                    <a:pt x="34" y="3647"/>
                    <a:pt x="42" y="3643"/>
                    <a:pt x="46" y="3636"/>
                  </a:cubicBezTo>
                  <a:lnTo>
                    <a:pt x="1819" y="36"/>
                  </a:lnTo>
                  <a:cubicBezTo>
                    <a:pt x="1826" y="25"/>
                    <a:pt x="1819" y="10"/>
                    <a:pt x="1807" y="2"/>
                  </a:cubicBezTo>
                  <a:cubicBezTo>
                    <a:pt x="1804" y="1"/>
                    <a:pt x="1802" y="1"/>
                    <a:pt x="1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5"/>
            <p:cNvSpPr/>
            <p:nvPr/>
          </p:nvSpPr>
          <p:spPr>
            <a:xfrm>
              <a:off x="5287388" y="4012150"/>
              <a:ext cx="12075" cy="100950"/>
            </a:xfrm>
            <a:custGeom>
              <a:avLst/>
              <a:gdLst/>
              <a:ahLst/>
              <a:cxnLst/>
              <a:rect l="l" t="t" r="r" b="b"/>
              <a:pathLst>
                <a:path w="483" h="4038" extrusionOk="0">
                  <a:moveTo>
                    <a:pt x="458" y="0"/>
                  </a:moveTo>
                  <a:cubicBezTo>
                    <a:pt x="445" y="0"/>
                    <a:pt x="437" y="10"/>
                    <a:pt x="437" y="20"/>
                  </a:cubicBezTo>
                  <a:lnTo>
                    <a:pt x="0" y="4010"/>
                  </a:lnTo>
                  <a:cubicBezTo>
                    <a:pt x="0" y="4022"/>
                    <a:pt x="8" y="4033"/>
                    <a:pt x="23" y="4037"/>
                  </a:cubicBezTo>
                  <a:cubicBezTo>
                    <a:pt x="38" y="4037"/>
                    <a:pt x="46" y="4026"/>
                    <a:pt x="50" y="4014"/>
                  </a:cubicBezTo>
                  <a:lnTo>
                    <a:pt x="482" y="28"/>
                  </a:lnTo>
                  <a:cubicBezTo>
                    <a:pt x="482" y="12"/>
                    <a:pt x="475" y="1"/>
                    <a:pt x="464" y="1"/>
                  </a:cubicBezTo>
                  <a:cubicBezTo>
                    <a:pt x="461" y="1"/>
                    <a:pt x="460" y="0"/>
                    <a:pt x="4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5"/>
            <p:cNvSpPr/>
            <p:nvPr/>
          </p:nvSpPr>
          <p:spPr>
            <a:xfrm>
              <a:off x="5298213" y="4012150"/>
              <a:ext cx="25175" cy="98650"/>
            </a:xfrm>
            <a:custGeom>
              <a:avLst/>
              <a:gdLst/>
              <a:ahLst/>
              <a:cxnLst/>
              <a:rect l="l" t="t" r="r" b="b"/>
              <a:pathLst>
                <a:path w="1007" h="3946" extrusionOk="0">
                  <a:moveTo>
                    <a:pt x="25" y="0"/>
                  </a:moveTo>
                  <a:cubicBezTo>
                    <a:pt x="23" y="0"/>
                    <a:pt x="21" y="0"/>
                    <a:pt x="19" y="1"/>
                  </a:cubicBezTo>
                  <a:cubicBezTo>
                    <a:pt x="8" y="5"/>
                    <a:pt x="0" y="16"/>
                    <a:pt x="4" y="28"/>
                  </a:cubicBezTo>
                  <a:lnTo>
                    <a:pt x="961" y="3927"/>
                  </a:lnTo>
                  <a:cubicBezTo>
                    <a:pt x="961" y="3938"/>
                    <a:pt x="972" y="3946"/>
                    <a:pt x="983" y="3946"/>
                  </a:cubicBezTo>
                  <a:cubicBezTo>
                    <a:pt x="983" y="3942"/>
                    <a:pt x="987" y="3942"/>
                    <a:pt x="987" y="3942"/>
                  </a:cubicBezTo>
                  <a:cubicBezTo>
                    <a:pt x="999" y="3942"/>
                    <a:pt x="1006" y="3927"/>
                    <a:pt x="1006" y="3916"/>
                  </a:cubicBezTo>
                  <a:lnTo>
                    <a:pt x="49" y="20"/>
                  </a:lnTo>
                  <a:cubicBezTo>
                    <a:pt x="46" y="8"/>
                    <a:pt x="35" y="0"/>
                    <a:pt x="2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5"/>
            <p:cNvSpPr/>
            <p:nvPr/>
          </p:nvSpPr>
          <p:spPr>
            <a:xfrm>
              <a:off x="5298213" y="4012150"/>
              <a:ext cx="57150" cy="84625"/>
            </a:xfrm>
            <a:custGeom>
              <a:avLst/>
              <a:gdLst/>
              <a:ahLst/>
              <a:cxnLst/>
              <a:rect l="l" t="t" r="r" b="b"/>
              <a:pathLst>
                <a:path w="2286" h="3385" extrusionOk="0">
                  <a:moveTo>
                    <a:pt x="25" y="1"/>
                  </a:moveTo>
                  <a:cubicBezTo>
                    <a:pt x="20" y="1"/>
                    <a:pt x="16" y="2"/>
                    <a:pt x="12" y="5"/>
                  </a:cubicBezTo>
                  <a:cubicBezTo>
                    <a:pt x="4" y="12"/>
                    <a:pt x="0" y="28"/>
                    <a:pt x="8" y="35"/>
                  </a:cubicBezTo>
                  <a:lnTo>
                    <a:pt x="2236" y="3373"/>
                  </a:lnTo>
                  <a:cubicBezTo>
                    <a:pt x="2244" y="3380"/>
                    <a:pt x="2252" y="3384"/>
                    <a:pt x="2259" y="3384"/>
                  </a:cubicBezTo>
                  <a:cubicBezTo>
                    <a:pt x="2263" y="3384"/>
                    <a:pt x="2267" y="3380"/>
                    <a:pt x="2271" y="3380"/>
                  </a:cubicBezTo>
                  <a:cubicBezTo>
                    <a:pt x="2282" y="3373"/>
                    <a:pt x="2286" y="3357"/>
                    <a:pt x="2278" y="3346"/>
                  </a:cubicBezTo>
                  <a:lnTo>
                    <a:pt x="46" y="12"/>
                  </a:lnTo>
                  <a:cubicBezTo>
                    <a:pt x="41" y="5"/>
                    <a:pt x="33" y="1"/>
                    <a:pt x="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5"/>
            <p:cNvSpPr/>
            <p:nvPr/>
          </p:nvSpPr>
          <p:spPr>
            <a:xfrm>
              <a:off x="5298213" y="4012150"/>
              <a:ext cx="82300" cy="60500"/>
            </a:xfrm>
            <a:custGeom>
              <a:avLst/>
              <a:gdLst/>
              <a:ahLst/>
              <a:cxnLst/>
              <a:rect l="l" t="t" r="r" b="b"/>
              <a:pathLst>
                <a:path w="3292" h="2420" extrusionOk="0">
                  <a:moveTo>
                    <a:pt x="27" y="1"/>
                  </a:moveTo>
                  <a:cubicBezTo>
                    <a:pt x="20" y="1"/>
                    <a:pt x="12" y="4"/>
                    <a:pt x="8" y="9"/>
                  </a:cubicBezTo>
                  <a:cubicBezTo>
                    <a:pt x="0" y="20"/>
                    <a:pt x="0" y="35"/>
                    <a:pt x="12" y="43"/>
                  </a:cubicBezTo>
                  <a:lnTo>
                    <a:pt x="3250" y="2412"/>
                  </a:lnTo>
                  <a:cubicBezTo>
                    <a:pt x="3254" y="2416"/>
                    <a:pt x="3258" y="2420"/>
                    <a:pt x="3265" y="2420"/>
                  </a:cubicBezTo>
                  <a:lnTo>
                    <a:pt x="3265" y="2416"/>
                  </a:lnTo>
                  <a:cubicBezTo>
                    <a:pt x="3269" y="2416"/>
                    <a:pt x="3277" y="2416"/>
                    <a:pt x="3284" y="2408"/>
                  </a:cubicBezTo>
                  <a:cubicBezTo>
                    <a:pt x="3292" y="2397"/>
                    <a:pt x="3288" y="2382"/>
                    <a:pt x="3277" y="2374"/>
                  </a:cubicBezTo>
                  <a:lnTo>
                    <a:pt x="38" y="5"/>
                  </a:lnTo>
                  <a:cubicBezTo>
                    <a:pt x="35" y="2"/>
                    <a:pt x="31" y="1"/>
                    <a:pt x="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5"/>
            <p:cNvSpPr/>
            <p:nvPr/>
          </p:nvSpPr>
          <p:spPr>
            <a:xfrm>
              <a:off x="5298213" y="4012150"/>
              <a:ext cx="97600" cy="29175"/>
            </a:xfrm>
            <a:custGeom>
              <a:avLst/>
              <a:gdLst/>
              <a:ahLst/>
              <a:cxnLst/>
              <a:rect l="l" t="t" r="r" b="b"/>
              <a:pathLst>
                <a:path w="3904" h="1167" extrusionOk="0">
                  <a:moveTo>
                    <a:pt x="24" y="0"/>
                  </a:moveTo>
                  <a:cubicBezTo>
                    <a:pt x="15" y="0"/>
                    <a:pt x="7" y="7"/>
                    <a:pt x="4" y="16"/>
                  </a:cubicBezTo>
                  <a:cubicBezTo>
                    <a:pt x="0" y="28"/>
                    <a:pt x="8" y="43"/>
                    <a:pt x="19" y="47"/>
                  </a:cubicBezTo>
                  <a:lnTo>
                    <a:pt x="3873" y="1167"/>
                  </a:lnTo>
                  <a:lnTo>
                    <a:pt x="3880" y="1167"/>
                  </a:lnTo>
                  <a:cubicBezTo>
                    <a:pt x="3888" y="1167"/>
                    <a:pt x="3899" y="1159"/>
                    <a:pt x="3899" y="1152"/>
                  </a:cubicBezTo>
                  <a:cubicBezTo>
                    <a:pt x="3903" y="1136"/>
                    <a:pt x="3899" y="1125"/>
                    <a:pt x="3884" y="1121"/>
                  </a:cubicBezTo>
                  <a:lnTo>
                    <a:pt x="31" y="1"/>
                  </a:lnTo>
                  <a:cubicBezTo>
                    <a:pt x="28" y="0"/>
                    <a:pt x="26" y="0"/>
                    <a:pt x="2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qr code on a computer&#10;&#10;Description automatically generated with medium confidence">
            <a:extLst>
              <a:ext uri="{FF2B5EF4-FFF2-40B4-BE49-F238E27FC236}">
                <a16:creationId xmlns:a16="http://schemas.microsoft.com/office/drawing/2014/main" id="{EACF1C60-2BA2-25B0-E2BA-7C3A67823BDD}"/>
              </a:ext>
            </a:extLst>
          </p:cNvPr>
          <p:cNvPicPr>
            <a:picLocks noChangeAspect="1"/>
          </p:cNvPicPr>
          <p:nvPr/>
        </p:nvPicPr>
        <p:blipFill>
          <a:blip r:embed="rId3"/>
          <a:stretch>
            <a:fillRect/>
          </a:stretch>
        </p:blipFill>
        <p:spPr>
          <a:xfrm>
            <a:off x="6005646" y="216765"/>
            <a:ext cx="2583650" cy="4464391"/>
          </a:xfrm>
          <a:prstGeom prst="rect">
            <a:avLst/>
          </a:prstGeom>
        </p:spPr>
      </p:pic>
      <p:pic>
        <p:nvPicPr>
          <p:cNvPr id="4" name="Picture 3">
            <a:extLst>
              <a:ext uri="{FF2B5EF4-FFF2-40B4-BE49-F238E27FC236}">
                <a16:creationId xmlns:a16="http://schemas.microsoft.com/office/drawing/2014/main" id="{E6A470E5-7C7C-C863-DB14-109EF1CCD231}"/>
              </a:ext>
            </a:extLst>
          </p:cNvPr>
          <p:cNvPicPr>
            <a:picLocks noChangeAspect="1"/>
          </p:cNvPicPr>
          <p:nvPr/>
        </p:nvPicPr>
        <p:blipFill>
          <a:blip r:embed="rId4"/>
          <a:stretch>
            <a:fillRect/>
          </a:stretch>
        </p:blipFill>
        <p:spPr>
          <a:xfrm>
            <a:off x="578226" y="3311869"/>
            <a:ext cx="4721764" cy="1752023"/>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1000"/>
                                        <p:tgtEl>
                                          <p:spTgt spid="1025"/>
                                        </p:tgtEl>
                                      </p:cBhvr>
                                    </p:animEffect>
                                    <p:anim calcmode="lin" valueType="num">
                                      <p:cBhvr>
                                        <p:cTn id="8" dur="1000" fill="hold"/>
                                        <p:tgtEl>
                                          <p:spTgt spid="1025"/>
                                        </p:tgtEl>
                                        <p:attrNameLst>
                                          <p:attrName>ppt_x</p:attrName>
                                        </p:attrNameLst>
                                      </p:cBhvr>
                                      <p:tavLst>
                                        <p:tav tm="0">
                                          <p:val>
                                            <p:strVal val="#ppt_x"/>
                                          </p:val>
                                        </p:tav>
                                        <p:tav tm="100000">
                                          <p:val>
                                            <p:strVal val="#ppt_x"/>
                                          </p:val>
                                        </p:tav>
                                      </p:tavLst>
                                    </p:anim>
                                    <p:anim calcmode="lin" valueType="num">
                                      <p:cBhvr>
                                        <p:cTn id="9" dur="1000" fill="hold"/>
                                        <p:tgtEl>
                                          <p:spTgt spid="10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026">
                                            <p:txEl>
                                              <p:pRg st="0" end="0"/>
                                            </p:txEl>
                                          </p:spTgt>
                                        </p:tgtEl>
                                        <p:attrNameLst>
                                          <p:attrName>style.visibility</p:attrName>
                                        </p:attrNameLst>
                                      </p:cBhvr>
                                      <p:to>
                                        <p:strVal val="visible"/>
                                      </p:to>
                                    </p:set>
                                    <p:animEffect transition="in" filter="wipe(down)">
                                      <p:cBhvr>
                                        <p:cTn id="21" dur="500"/>
                                        <p:tgtEl>
                                          <p:spTgt spid="1026">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026">
                                            <p:txEl>
                                              <p:pRg st="1" end="1"/>
                                            </p:txEl>
                                          </p:spTgt>
                                        </p:tgtEl>
                                        <p:attrNameLst>
                                          <p:attrName>style.visibility</p:attrName>
                                        </p:attrNameLst>
                                      </p:cBhvr>
                                      <p:to>
                                        <p:strVal val="visible"/>
                                      </p:to>
                                    </p:set>
                                    <p:animEffect transition="in" filter="wipe(down)">
                                      <p:cBhvr>
                                        <p:cTn id="26" dur="500"/>
                                        <p:tgtEl>
                                          <p:spTgt spid="1026">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26">
                                            <p:txEl>
                                              <p:pRg st="2" end="2"/>
                                            </p:txEl>
                                          </p:spTgt>
                                        </p:tgtEl>
                                        <p:attrNameLst>
                                          <p:attrName>style.visibility</p:attrName>
                                        </p:attrNameLst>
                                      </p:cBhvr>
                                      <p:to>
                                        <p:strVal val="visible"/>
                                      </p:to>
                                    </p:set>
                                    <p:animEffect transition="in" filter="wipe(down)">
                                      <p:cBhvr>
                                        <p:cTn id="31" dur="500"/>
                                        <p:tgtEl>
                                          <p:spTgt spid="1026">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026">
                                            <p:txEl>
                                              <p:pRg st="3" end="3"/>
                                            </p:txEl>
                                          </p:spTgt>
                                        </p:tgtEl>
                                        <p:attrNameLst>
                                          <p:attrName>style.visibility</p:attrName>
                                        </p:attrNameLst>
                                      </p:cBhvr>
                                      <p:to>
                                        <p:strVal val="visible"/>
                                      </p:to>
                                    </p:set>
                                    <p:animEffect transition="in" filter="wipe(down)">
                                      <p:cBhvr>
                                        <p:cTn id="36" dur="500"/>
                                        <p:tgtEl>
                                          <p:spTgt spid="1026">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026">
                                            <p:txEl>
                                              <p:pRg st="4" end="4"/>
                                            </p:txEl>
                                          </p:spTgt>
                                        </p:tgtEl>
                                        <p:attrNameLst>
                                          <p:attrName>style.visibility</p:attrName>
                                        </p:attrNameLst>
                                      </p:cBhvr>
                                      <p:to>
                                        <p:strVal val="visible"/>
                                      </p:to>
                                    </p:set>
                                    <p:animEffect transition="in" filter="wipe(down)">
                                      <p:cBhvr>
                                        <p:cTn id="41" dur="500"/>
                                        <p:tgtEl>
                                          <p:spTgt spid="10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27"/>
          <p:cNvSpPr txBox="1">
            <a:spLocks noGrp="1"/>
          </p:cNvSpPr>
          <p:nvPr>
            <p:ph type="subTitle" idx="1"/>
          </p:nvPr>
        </p:nvSpPr>
        <p:spPr>
          <a:xfrm>
            <a:off x="1653275" y="1574525"/>
            <a:ext cx="2918725" cy="60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err="1"/>
              <a:t>Phân</a:t>
            </a:r>
            <a:r>
              <a:rPr lang="en-US"/>
              <a:t> chia công việc của </a:t>
            </a:r>
            <a:r>
              <a:rPr lang="en-US" err="1"/>
              <a:t>các</a:t>
            </a:r>
            <a:r>
              <a:rPr lang="en-US"/>
              <a:t> </a:t>
            </a:r>
            <a:r>
              <a:rPr lang="en-US" err="1"/>
              <a:t>thành</a:t>
            </a:r>
            <a:r>
              <a:rPr lang="en-US"/>
              <a:t> </a:t>
            </a:r>
            <a:r>
              <a:rPr lang="en-US" err="1"/>
              <a:t>viên</a:t>
            </a:r>
            <a:r>
              <a:rPr lang="en-US"/>
              <a:t> trong nhóm iOS</a:t>
            </a:r>
            <a:endParaRPr/>
          </a:p>
        </p:txBody>
      </p:sp>
      <p:sp>
        <p:nvSpPr>
          <p:cNvPr id="743" name="Google Shape;743;p27"/>
          <p:cNvSpPr txBox="1">
            <a:spLocks noGrp="1"/>
          </p:cNvSpPr>
          <p:nvPr>
            <p:ph type="subTitle" idx="2"/>
          </p:nvPr>
        </p:nvSpPr>
        <p:spPr>
          <a:xfrm>
            <a:off x="1653275" y="2615513"/>
            <a:ext cx="2420637" cy="575700"/>
          </a:xfrm>
          <a:prstGeom prst="rect">
            <a:avLst/>
          </a:prstGeom>
        </p:spPr>
        <p:txBody>
          <a:bodyPr spcFirstLastPara="1" wrap="square" lIns="91425" tIns="91425" rIns="91425" bIns="91425" anchor="ctr" anchorCtr="0">
            <a:noAutofit/>
          </a:bodyPr>
          <a:lstStyle/>
          <a:p>
            <a:pPr marL="0" indent="0"/>
            <a:r>
              <a:rPr lang="en-US"/>
              <a:t>Tại </a:t>
            </a:r>
            <a:r>
              <a:rPr lang="en-US" err="1"/>
              <a:t>sao</a:t>
            </a:r>
            <a:r>
              <a:rPr lang="en-US"/>
              <a:t> nhóm iOS </a:t>
            </a:r>
            <a:r>
              <a:rPr lang="en-US" err="1"/>
              <a:t>chọn</a:t>
            </a:r>
            <a:r>
              <a:rPr lang="en-US"/>
              <a:t> App Social Media - Instagram</a:t>
            </a:r>
          </a:p>
        </p:txBody>
      </p:sp>
      <p:sp>
        <p:nvSpPr>
          <p:cNvPr id="744" name="Google Shape;744;p27"/>
          <p:cNvSpPr txBox="1">
            <a:spLocks noGrp="1"/>
          </p:cNvSpPr>
          <p:nvPr>
            <p:ph type="subTitle" idx="3"/>
          </p:nvPr>
        </p:nvSpPr>
        <p:spPr>
          <a:xfrm>
            <a:off x="1593802" y="3623893"/>
            <a:ext cx="3160102" cy="57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Các </a:t>
            </a:r>
            <a:r>
              <a:rPr lang="en" err="1"/>
              <a:t>tính</a:t>
            </a:r>
            <a:r>
              <a:rPr lang="en"/>
              <a:t> </a:t>
            </a:r>
            <a:r>
              <a:rPr lang="en" err="1"/>
              <a:t>năng</a:t>
            </a:r>
            <a:r>
              <a:rPr lang="en"/>
              <a:t> </a:t>
            </a:r>
            <a:r>
              <a:rPr lang="en" err="1"/>
              <a:t>của</a:t>
            </a:r>
            <a:r>
              <a:rPr lang="en"/>
              <a:t> iOS-Instagram</a:t>
            </a:r>
            <a:endParaRPr/>
          </a:p>
        </p:txBody>
      </p:sp>
      <p:sp>
        <p:nvSpPr>
          <p:cNvPr id="745" name="Google Shape;745;p27"/>
          <p:cNvSpPr/>
          <p:nvPr/>
        </p:nvSpPr>
        <p:spPr>
          <a:xfrm>
            <a:off x="888375" y="1573925"/>
            <a:ext cx="607500" cy="607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000" b="1">
                <a:solidFill>
                  <a:schemeClr val="dk1"/>
                </a:solidFill>
                <a:latin typeface="League Spartan"/>
                <a:ea typeface="League Spartan"/>
                <a:cs typeface="League Spartan"/>
                <a:sym typeface="League Spartan"/>
              </a:rPr>
              <a:t>1</a:t>
            </a:r>
            <a:endParaRPr sz="3000" b="1">
              <a:solidFill>
                <a:schemeClr val="dk1"/>
              </a:solidFill>
              <a:latin typeface="League Spartan"/>
              <a:ea typeface="League Spartan"/>
              <a:cs typeface="League Spartan"/>
              <a:sym typeface="League Spartan"/>
            </a:endParaRPr>
          </a:p>
        </p:txBody>
      </p:sp>
      <p:sp>
        <p:nvSpPr>
          <p:cNvPr id="746" name="Google Shape;746;p27"/>
          <p:cNvSpPr/>
          <p:nvPr/>
        </p:nvSpPr>
        <p:spPr>
          <a:xfrm>
            <a:off x="888375" y="2599613"/>
            <a:ext cx="607500" cy="607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000" b="1">
                <a:solidFill>
                  <a:schemeClr val="dk1"/>
                </a:solidFill>
                <a:latin typeface="League Spartan"/>
                <a:ea typeface="League Spartan"/>
                <a:cs typeface="League Spartan"/>
                <a:sym typeface="League Spartan"/>
              </a:rPr>
              <a:t>2</a:t>
            </a:r>
            <a:endParaRPr sz="3000" b="1">
              <a:solidFill>
                <a:schemeClr val="dk1"/>
              </a:solidFill>
              <a:latin typeface="League Spartan"/>
              <a:ea typeface="League Spartan"/>
              <a:cs typeface="League Spartan"/>
              <a:sym typeface="League Spartan"/>
            </a:endParaRPr>
          </a:p>
        </p:txBody>
      </p:sp>
      <p:sp>
        <p:nvSpPr>
          <p:cNvPr id="747" name="Google Shape;747;p27"/>
          <p:cNvSpPr/>
          <p:nvPr/>
        </p:nvSpPr>
        <p:spPr>
          <a:xfrm>
            <a:off x="888375" y="3625300"/>
            <a:ext cx="607500" cy="6075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000" b="1">
                <a:solidFill>
                  <a:schemeClr val="dk1"/>
                </a:solidFill>
                <a:latin typeface="League Spartan"/>
                <a:ea typeface="League Spartan"/>
                <a:cs typeface="League Spartan"/>
                <a:sym typeface="League Spartan"/>
              </a:rPr>
              <a:t>3</a:t>
            </a:r>
            <a:endParaRPr sz="3000" b="1">
              <a:solidFill>
                <a:schemeClr val="dk1"/>
              </a:solidFill>
              <a:latin typeface="League Spartan"/>
              <a:ea typeface="League Spartan"/>
              <a:cs typeface="League Spartan"/>
              <a:sym typeface="League Spartan"/>
            </a:endParaRPr>
          </a:p>
        </p:txBody>
      </p:sp>
      <p:sp>
        <p:nvSpPr>
          <p:cNvPr id="748" name="Google Shape;748;p27"/>
          <p:cNvSpPr txBox="1">
            <a:spLocks noGrp="1"/>
          </p:cNvSpPr>
          <p:nvPr>
            <p:ph type="title"/>
          </p:nvPr>
        </p:nvSpPr>
        <p:spPr>
          <a:xfrm>
            <a:off x="800100" y="564257"/>
            <a:ext cx="7543800" cy="7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Nội dung</a:t>
            </a:r>
            <a:endParaRPr/>
          </a:p>
        </p:txBody>
      </p:sp>
      <p:sp>
        <p:nvSpPr>
          <p:cNvPr id="2" name="Google Shape;745;p27">
            <a:extLst>
              <a:ext uri="{FF2B5EF4-FFF2-40B4-BE49-F238E27FC236}">
                <a16:creationId xmlns:a16="http://schemas.microsoft.com/office/drawing/2014/main" id="{A0F1ECCE-F281-8645-329F-CB869FE7F8E8}"/>
              </a:ext>
            </a:extLst>
          </p:cNvPr>
          <p:cNvSpPr/>
          <p:nvPr/>
        </p:nvSpPr>
        <p:spPr>
          <a:xfrm>
            <a:off x="4572000" y="1550096"/>
            <a:ext cx="607500" cy="607500"/>
          </a:xfrm>
          <a:prstGeom prst="rect">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000" b="1">
                <a:solidFill>
                  <a:schemeClr val="dk1"/>
                </a:solidFill>
                <a:latin typeface="League Spartan"/>
                <a:ea typeface="League Spartan"/>
                <a:cs typeface="League Spartan"/>
                <a:sym typeface="League Spartan"/>
              </a:rPr>
              <a:t>4</a:t>
            </a:r>
            <a:endParaRPr sz="3000" b="1">
              <a:solidFill>
                <a:schemeClr val="dk1"/>
              </a:solidFill>
              <a:latin typeface="League Spartan"/>
              <a:ea typeface="League Spartan"/>
              <a:cs typeface="League Spartan"/>
              <a:sym typeface="League Spartan"/>
            </a:endParaRPr>
          </a:p>
        </p:txBody>
      </p:sp>
      <p:sp>
        <p:nvSpPr>
          <p:cNvPr id="3" name="Google Shape;744;p27">
            <a:extLst>
              <a:ext uri="{FF2B5EF4-FFF2-40B4-BE49-F238E27FC236}">
                <a16:creationId xmlns:a16="http://schemas.microsoft.com/office/drawing/2014/main" id="{E68072FC-4B19-5777-9CA9-4BDD9F00A017}"/>
              </a:ext>
            </a:extLst>
          </p:cNvPr>
          <p:cNvSpPr txBox="1">
            <a:spLocks/>
          </p:cNvSpPr>
          <p:nvPr/>
        </p:nvSpPr>
        <p:spPr>
          <a:xfrm>
            <a:off x="5179500" y="1550096"/>
            <a:ext cx="3164400" cy="57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r>
              <a:rPr lang="en-US" err="1"/>
              <a:t>Triển</a:t>
            </a:r>
            <a:r>
              <a:rPr lang="en-US"/>
              <a:t> </a:t>
            </a:r>
            <a:r>
              <a:rPr lang="en-US" err="1"/>
              <a:t>khai</a:t>
            </a:r>
            <a:r>
              <a:rPr lang="en-US"/>
              <a:t> App Instagram như thế </a:t>
            </a:r>
            <a:r>
              <a:rPr lang="en-US" err="1"/>
              <a:t>nào</a:t>
            </a:r>
            <a:r>
              <a:rPr lang="en-US"/>
              <a:t>?</a:t>
            </a:r>
          </a:p>
        </p:txBody>
      </p:sp>
      <p:sp>
        <p:nvSpPr>
          <p:cNvPr id="4" name="Google Shape;745;p27">
            <a:extLst>
              <a:ext uri="{FF2B5EF4-FFF2-40B4-BE49-F238E27FC236}">
                <a16:creationId xmlns:a16="http://schemas.microsoft.com/office/drawing/2014/main" id="{7B7AC3CD-C950-0C70-D7CA-D685F6D54C5A}"/>
              </a:ext>
            </a:extLst>
          </p:cNvPr>
          <p:cNvSpPr/>
          <p:nvPr/>
        </p:nvSpPr>
        <p:spPr>
          <a:xfrm>
            <a:off x="4572000" y="2553702"/>
            <a:ext cx="607500" cy="607500"/>
          </a:xfrm>
          <a:prstGeom prst="rect">
            <a:avLst/>
          </a:prstGeom>
          <a:solidFill>
            <a:schemeClr val="bg2">
              <a:lumMod val="40000"/>
              <a:lumOff val="60000"/>
            </a:schemeClr>
          </a:solidFill>
          <a:ln>
            <a:solidFill>
              <a:schemeClr val="bg2"/>
            </a:solidFill>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3000" b="1">
                <a:solidFill>
                  <a:schemeClr val="dk1"/>
                </a:solidFill>
                <a:latin typeface="League Spartan"/>
                <a:ea typeface="League Spartan"/>
                <a:cs typeface="League Spartan"/>
                <a:sym typeface="League Spartan"/>
              </a:rPr>
              <a:t>5</a:t>
            </a:r>
            <a:endParaRPr sz="3000" b="1">
              <a:solidFill>
                <a:schemeClr val="dk1"/>
              </a:solidFill>
              <a:latin typeface="League Spartan"/>
              <a:ea typeface="League Spartan"/>
              <a:cs typeface="League Spartan"/>
              <a:sym typeface="League Spartan"/>
            </a:endParaRPr>
          </a:p>
        </p:txBody>
      </p:sp>
      <p:sp>
        <p:nvSpPr>
          <p:cNvPr id="5" name="Google Shape;744;p27">
            <a:extLst>
              <a:ext uri="{FF2B5EF4-FFF2-40B4-BE49-F238E27FC236}">
                <a16:creationId xmlns:a16="http://schemas.microsoft.com/office/drawing/2014/main" id="{3A6AEB6B-BCD3-08AE-3321-C9197019FA2A}"/>
              </a:ext>
            </a:extLst>
          </p:cNvPr>
          <p:cNvSpPr txBox="1">
            <a:spLocks/>
          </p:cNvSpPr>
          <p:nvPr/>
        </p:nvSpPr>
        <p:spPr>
          <a:xfrm>
            <a:off x="5245242" y="2571750"/>
            <a:ext cx="3164400" cy="575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1pPr>
            <a:lvl2pPr marL="914400" marR="0" lvl="1"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2pPr>
            <a:lvl3pPr marL="1371600" marR="0" lvl="2"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3pPr>
            <a:lvl4pPr marL="1828800" marR="0" lvl="3"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4pPr>
            <a:lvl5pPr marL="2286000" marR="0" lvl="4"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5pPr>
            <a:lvl6pPr marL="2743200" marR="0" lvl="5"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6pPr>
            <a:lvl7pPr marL="3200400" marR="0" lvl="6"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7pPr>
            <a:lvl8pPr marL="3657600" marR="0" lvl="7"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8pPr>
            <a:lvl9pPr marL="4114800" marR="0" lvl="8" indent="-317500" algn="ctr" rtl="0">
              <a:lnSpc>
                <a:spcPct val="100000"/>
              </a:lnSpc>
              <a:spcBef>
                <a:spcPts val="0"/>
              </a:spcBef>
              <a:spcAft>
                <a:spcPts val="0"/>
              </a:spcAft>
              <a:buClr>
                <a:schemeClr val="dk1"/>
              </a:buClr>
              <a:buSzPts val="1400"/>
              <a:buFont typeface="Arimo"/>
              <a:buNone/>
              <a:defRPr sz="1400" b="0" i="0" u="none" strike="noStrike" cap="none">
                <a:solidFill>
                  <a:schemeClr val="dk1"/>
                </a:solidFill>
                <a:latin typeface="Arimo"/>
                <a:ea typeface="Arimo"/>
                <a:cs typeface="Arimo"/>
                <a:sym typeface="Arimo"/>
              </a:defRPr>
            </a:lvl9pPr>
          </a:lstStyle>
          <a:p>
            <a:pPr marL="0" indent="0"/>
            <a:r>
              <a:rPr lang="en-US"/>
              <a:t>Demo </a:t>
            </a:r>
            <a:r>
              <a:rPr lang="en-US" err="1"/>
              <a:t>chương</a:t>
            </a:r>
            <a:r>
              <a:rPr lang="en-US"/>
              <a:t> </a:t>
            </a:r>
            <a:r>
              <a:rPr lang="en-US" err="1"/>
              <a:t>trình</a:t>
            </a:r>
            <a:endParaRPr lang="en-US"/>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48"/>
                                        </p:tgtEl>
                                        <p:attrNameLst>
                                          <p:attrName>style.visibility</p:attrName>
                                        </p:attrNameLst>
                                      </p:cBhvr>
                                      <p:to>
                                        <p:strVal val="visible"/>
                                      </p:to>
                                    </p:set>
                                    <p:animEffect transition="in" filter="fade">
                                      <p:cBhvr>
                                        <p:cTn id="7" dur="500"/>
                                        <p:tgtEl>
                                          <p:spTgt spid="748"/>
                                        </p:tgtEl>
                                      </p:cBhvr>
                                    </p:animEffect>
                                    <p:anim calcmode="lin" valueType="num">
                                      <p:cBhvr>
                                        <p:cTn id="8" dur="500" fill="hold"/>
                                        <p:tgtEl>
                                          <p:spTgt spid="748"/>
                                        </p:tgtEl>
                                        <p:attrNameLst>
                                          <p:attrName>ppt_x</p:attrName>
                                        </p:attrNameLst>
                                      </p:cBhvr>
                                      <p:tavLst>
                                        <p:tav tm="0">
                                          <p:val>
                                            <p:strVal val="#ppt_x"/>
                                          </p:val>
                                        </p:tav>
                                        <p:tav tm="100000">
                                          <p:val>
                                            <p:strVal val="#ppt_x"/>
                                          </p:val>
                                        </p:tav>
                                      </p:tavLst>
                                    </p:anim>
                                    <p:anim calcmode="lin" valueType="num">
                                      <p:cBhvr>
                                        <p:cTn id="9" dur="500" fill="hold"/>
                                        <p:tgtEl>
                                          <p:spTgt spid="74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745"/>
                                        </p:tgtEl>
                                        <p:attrNameLst>
                                          <p:attrName>style.visibility</p:attrName>
                                        </p:attrNameLst>
                                      </p:cBhvr>
                                      <p:to>
                                        <p:strVal val="visible"/>
                                      </p:to>
                                    </p:set>
                                    <p:animEffect transition="in" filter="box(in)">
                                      <p:cBhvr>
                                        <p:cTn id="14" dur="500"/>
                                        <p:tgtEl>
                                          <p:spTgt spid="74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42">
                                            <p:txEl>
                                              <p:pRg st="0" end="0"/>
                                            </p:txEl>
                                          </p:spTgt>
                                        </p:tgtEl>
                                        <p:attrNameLst>
                                          <p:attrName>style.visibility</p:attrName>
                                        </p:attrNameLst>
                                      </p:cBhvr>
                                      <p:to>
                                        <p:strVal val="visible"/>
                                      </p:to>
                                    </p:set>
                                    <p:animEffect transition="in" filter="fade">
                                      <p:cBhvr>
                                        <p:cTn id="19" dur="500"/>
                                        <p:tgtEl>
                                          <p:spTgt spid="74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746"/>
                                        </p:tgtEl>
                                        <p:attrNameLst>
                                          <p:attrName>style.visibility</p:attrName>
                                        </p:attrNameLst>
                                      </p:cBhvr>
                                      <p:to>
                                        <p:strVal val="visible"/>
                                      </p:to>
                                    </p:set>
                                    <p:animEffect transition="in" filter="box(in)">
                                      <p:cBhvr>
                                        <p:cTn id="24" dur="500"/>
                                        <p:tgtEl>
                                          <p:spTgt spid="74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43">
                                            <p:txEl>
                                              <p:pRg st="0" end="0"/>
                                            </p:txEl>
                                          </p:spTgt>
                                        </p:tgtEl>
                                        <p:attrNameLst>
                                          <p:attrName>style.visibility</p:attrName>
                                        </p:attrNameLst>
                                      </p:cBhvr>
                                      <p:to>
                                        <p:strVal val="visible"/>
                                      </p:to>
                                    </p:set>
                                    <p:animEffect transition="in" filter="fade">
                                      <p:cBhvr>
                                        <p:cTn id="29" dur="500"/>
                                        <p:tgtEl>
                                          <p:spTgt spid="743">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747"/>
                                        </p:tgtEl>
                                        <p:attrNameLst>
                                          <p:attrName>style.visibility</p:attrName>
                                        </p:attrNameLst>
                                      </p:cBhvr>
                                      <p:to>
                                        <p:strVal val="visible"/>
                                      </p:to>
                                    </p:set>
                                    <p:animEffect transition="in" filter="box(in)">
                                      <p:cBhvr>
                                        <p:cTn id="34" dur="500"/>
                                        <p:tgtEl>
                                          <p:spTgt spid="74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44">
                                            <p:txEl>
                                              <p:pRg st="0" end="0"/>
                                            </p:txEl>
                                          </p:spTgt>
                                        </p:tgtEl>
                                        <p:attrNameLst>
                                          <p:attrName>style.visibility</p:attrName>
                                        </p:attrNameLst>
                                      </p:cBhvr>
                                      <p:to>
                                        <p:strVal val="visible"/>
                                      </p:to>
                                    </p:set>
                                    <p:animEffect transition="in" filter="fade">
                                      <p:cBhvr>
                                        <p:cTn id="39" dur="500"/>
                                        <p:tgtEl>
                                          <p:spTgt spid="744">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box(in)">
                                      <p:cBhvr>
                                        <p:cTn id="44" dur="500"/>
                                        <p:tgtEl>
                                          <p:spTgt spid="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box(in)">
                                      <p:cBhvr>
                                        <p:cTn id="54" dur="500"/>
                                        <p:tgtEl>
                                          <p:spTgt spid="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2" grpId="0" build="p"/>
      <p:bldP spid="743" grpId="0" build="p"/>
      <p:bldP spid="744" grpId="0" build="p"/>
      <p:bldP spid="745" grpId="0" animBg="1"/>
      <p:bldP spid="746" grpId="0" animBg="1"/>
      <p:bldP spid="747" grpId="0" animBg="1"/>
      <p:bldP spid="748" grpId="0"/>
      <p:bldP spid="2" grpId="0" animBg="1"/>
      <p:bldP spid="3" grpId="0"/>
      <p:bldP spid="4"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30"/>
          <p:cNvSpPr txBox="1">
            <a:spLocks noGrp="1"/>
          </p:cNvSpPr>
          <p:nvPr>
            <p:ph type="title"/>
          </p:nvPr>
        </p:nvSpPr>
        <p:spPr>
          <a:xfrm>
            <a:off x="847725" y="7687"/>
            <a:ext cx="7543800" cy="7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Profile</a:t>
            </a:r>
            <a:endParaRPr/>
          </a:p>
        </p:txBody>
      </p:sp>
      <p:sp>
        <p:nvSpPr>
          <p:cNvPr id="6" name="Straight Connector 5">
            <a:extLst>
              <a:ext uri="{FF2B5EF4-FFF2-40B4-BE49-F238E27FC236}">
                <a16:creationId xmlns:a16="http://schemas.microsoft.com/office/drawing/2014/main" id="{B72D24BD-2360-7866-EF31-0D69F9ED474E}"/>
              </a:ext>
            </a:extLst>
          </p:cNvPr>
          <p:cNvSpPr/>
          <p:nvPr/>
        </p:nvSpPr>
        <p:spPr>
          <a:xfrm>
            <a:off x="847724" y="766987"/>
            <a:ext cx="5045075"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CB3AED8C-54A5-ACDD-5D04-0A2F534E4CEE}"/>
              </a:ext>
            </a:extLst>
          </p:cNvPr>
          <p:cNvSpPr/>
          <p:nvPr/>
        </p:nvSpPr>
        <p:spPr>
          <a:xfrm>
            <a:off x="847724" y="766987"/>
            <a:ext cx="1450291" cy="948078"/>
          </a:xfrm>
          <a:custGeom>
            <a:avLst/>
            <a:gdLst>
              <a:gd name="connsiteX0" fmla="*/ 0 w 1450291"/>
              <a:gd name="connsiteY0" fmla="*/ 0 h 948078"/>
              <a:gd name="connsiteX1" fmla="*/ 1450291 w 1450291"/>
              <a:gd name="connsiteY1" fmla="*/ 0 h 948078"/>
              <a:gd name="connsiteX2" fmla="*/ 1450291 w 1450291"/>
              <a:gd name="connsiteY2" fmla="*/ 948078 h 948078"/>
              <a:gd name="connsiteX3" fmla="*/ 0 w 1450291"/>
              <a:gd name="connsiteY3" fmla="*/ 948078 h 948078"/>
              <a:gd name="connsiteX4" fmla="*/ 0 w 1450291"/>
              <a:gd name="connsiteY4" fmla="*/ 0 h 94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0291" h="948078">
                <a:moveTo>
                  <a:pt x="0" y="0"/>
                </a:moveTo>
                <a:lnTo>
                  <a:pt x="1450291" y="0"/>
                </a:lnTo>
                <a:lnTo>
                  <a:pt x="1450291" y="948078"/>
                </a:lnTo>
                <a:lnTo>
                  <a:pt x="0" y="948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err="1"/>
              <a:t>Hồ</a:t>
            </a:r>
            <a:r>
              <a:rPr lang="en-US" sz="2000" kern="1200"/>
              <a:t> </a:t>
            </a:r>
            <a:r>
              <a:rPr lang="en-US" sz="2000" kern="1200" err="1"/>
              <a:t>sơ</a:t>
            </a:r>
            <a:endParaRPr lang="en-US" sz="2000" kern="1200"/>
          </a:p>
        </p:txBody>
      </p:sp>
      <p:sp>
        <p:nvSpPr>
          <p:cNvPr id="8" name="Freeform: Shape 7">
            <a:extLst>
              <a:ext uri="{FF2B5EF4-FFF2-40B4-BE49-F238E27FC236}">
                <a16:creationId xmlns:a16="http://schemas.microsoft.com/office/drawing/2014/main" id="{3051DEA7-DC39-63CB-AB50-4FDD688525A3}"/>
              </a:ext>
            </a:extLst>
          </p:cNvPr>
          <p:cNvSpPr/>
          <p:nvPr/>
        </p:nvSpPr>
        <p:spPr>
          <a:xfrm>
            <a:off x="2365340" y="810039"/>
            <a:ext cx="3523349" cy="861047"/>
          </a:xfrm>
          <a:custGeom>
            <a:avLst/>
            <a:gdLst>
              <a:gd name="connsiteX0" fmla="*/ 0 w 3523349"/>
              <a:gd name="connsiteY0" fmla="*/ 0 h 861047"/>
              <a:gd name="connsiteX1" fmla="*/ 3523349 w 3523349"/>
              <a:gd name="connsiteY1" fmla="*/ 0 h 861047"/>
              <a:gd name="connsiteX2" fmla="*/ 3523349 w 3523349"/>
              <a:gd name="connsiteY2" fmla="*/ 861047 h 861047"/>
              <a:gd name="connsiteX3" fmla="*/ 0 w 3523349"/>
              <a:gd name="connsiteY3" fmla="*/ 861047 h 861047"/>
              <a:gd name="connsiteX4" fmla="*/ 0 w 3523349"/>
              <a:gd name="connsiteY4" fmla="*/ 0 h 86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349" h="861047">
                <a:moveTo>
                  <a:pt x="0" y="0"/>
                </a:moveTo>
                <a:lnTo>
                  <a:pt x="3523349" y="0"/>
                </a:lnTo>
                <a:lnTo>
                  <a:pt x="3523349" y="861047"/>
                </a:lnTo>
                <a:lnTo>
                  <a:pt x="0" y="8610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a:t>Cho </a:t>
            </a:r>
            <a:r>
              <a:rPr lang="en-US" sz="1800" kern="1200" err="1"/>
              <a:t>phép</a:t>
            </a:r>
            <a:r>
              <a:rPr lang="en-US" sz="1800" kern="1200"/>
              <a:t> người </a:t>
            </a:r>
            <a:r>
              <a:rPr lang="en-US" sz="1800" kern="1200" err="1"/>
              <a:t>dùng</a:t>
            </a:r>
            <a:r>
              <a:rPr lang="en-US" sz="1800" kern="1200"/>
              <a:t> </a:t>
            </a:r>
            <a:r>
              <a:rPr lang="en-US" sz="1800" kern="1200" err="1"/>
              <a:t>đăng</a:t>
            </a:r>
            <a:r>
              <a:rPr lang="en-US" sz="1800" kern="1200"/>
              <a:t> </a:t>
            </a:r>
            <a:r>
              <a:rPr lang="en-US" sz="1800" kern="1200" err="1"/>
              <a:t>các</a:t>
            </a:r>
            <a:r>
              <a:rPr lang="en-US" sz="1800" kern="1200"/>
              <a:t> </a:t>
            </a:r>
            <a:r>
              <a:rPr lang="en-US" sz="1800" kern="1200" err="1"/>
              <a:t>thông</a:t>
            </a:r>
            <a:r>
              <a:rPr lang="en-US" sz="1800" kern="1200"/>
              <a:t> tin </a:t>
            </a:r>
            <a:r>
              <a:rPr lang="en-US" sz="1800" kern="1200" err="1"/>
              <a:t>cá</a:t>
            </a:r>
            <a:r>
              <a:rPr lang="en-US" sz="1800" kern="1200"/>
              <a:t> </a:t>
            </a:r>
            <a:r>
              <a:rPr lang="en-US" sz="1800" kern="1200" err="1"/>
              <a:t>nhân</a:t>
            </a:r>
            <a:r>
              <a:rPr lang="en-US" sz="1800" kern="1200"/>
              <a:t> như: tên, </a:t>
            </a:r>
            <a:r>
              <a:rPr lang="en-US" sz="1800" kern="1200" err="1"/>
              <a:t>ảnh</a:t>
            </a:r>
            <a:r>
              <a:rPr lang="en-US" sz="1800" kern="1200"/>
              <a:t> </a:t>
            </a:r>
            <a:r>
              <a:rPr lang="en-US" sz="1800" kern="1200" err="1"/>
              <a:t>đại</a:t>
            </a:r>
            <a:r>
              <a:rPr lang="en-US" sz="1800" kern="1200"/>
              <a:t> </a:t>
            </a:r>
            <a:r>
              <a:rPr lang="en-US" sz="1800" kern="1200" err="1"/>
              <a:t>diện</a:t>
            </a:r>
            <a:endParaRPr lang="en-US" sz="1800" kern="1200"/>
          </a:p>
        </p:txBody>
      </p:sp>
      <p:sp>
        <p:nvSpPr>
          <p:cNvPr id="9" name="Straight Connector 8">
            <a:extLst>
              <a:ext uri="{FF2B5EF4-FFF2-40B4-BE49-F238E27FC236}">
                <a16:creationId xmlns:a16="http://schemas.microsoft.com/office/drawing/2014/main" id="{40E3293B-7D60-FA73-748F-70EE20370874}"/>
              </a:ext>
            </a:extLst>
          </p:cNvPr>
          <p:cNvSpPr/>
          <p:nvPr/>
        </p:nvSpPr>
        <p:spPr>
          <a:xfrm>
            <a:off x="2298015" y="1671087"/>
            <a:ext cx="3590674"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Straight Connector 9">
            <a:extLst>
              <a:ext uri="{FF2B5EF4-FFF2-40B4-BE49-F238E27FC236}">
                <a16:creationId xmlns:a16="http://schemas.microsoft.com/office/drawing/2014/main" id="{A38F2144-D315-8990-2076-B8CEC347A681}"/>
              </a:ext>
            </a:extLst>
          </p:cNvPr>
          <p:cNvSpPr/>
          <p:nvPr/>
        </p:nvSpPr>
        <p:spPr>
          <a:xfrm>
            <a:off x="847724" y="1715065"/>
            <a:ext cx="5045075"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91E9B07B-7216-CFAA-D8EC-E6D209997C93}"/>
              </a:ext>
            </a:extLst>
          </p:cNvPr>
          <p:cNvSpPr/>
          <p:nvPr/>
        </p:nvSpPr>
        <p:spPr>
          <a:xfrm>
            <a:off x="847724" y="1715065"/>
            <a:ext cx="1473711" cy="948078"/>
          </a:xfrm>
          <a:custGeom>
            <a:avLst/>
            <a:gdLst>
              <a:gd name="connsiteX0" fmla="*/ 0 w 1473711"/>
              <a:gd name="connsiteY0" fmla="*/ 0 h 948078"/>
              <a:gd name="connsiteX1" fmla="*/ 1473711 w 1473711"/>
              <a:gd name="connsiteY1" fmla="*/ 0 h 948078"/>
              <a:gd name="connsiteX2" fmla="*/ 1473711 w 1473711"/>
              <a:gd name="connsiteY2" fmla="*/ 948078 h 948078"/>
              <a:gd name="connsiteX3" fmla="*/ 0 w 1473711"/>
              <a:gd name="connsiteY3" fmla="*/ 948078 h 948078"/>
              <a:gd name="connsiteX4" fmla="*/ 0 w 1473711"/>
              <a:gd name="connsiteY4" fmla="*/ 0 h 94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11" h="948078">
                <a:moveTo>
                  <a:pt x="0" y="0"/>
                </a:moveTo>
                <a:lnTo>
                  <a:pt x="1473711" y="0"/>
                </a:lnTo>
                <a:lnTo>
                  <a:pt x="1473711" y="948078"/>
                </a:lnTo>
                <a:lnTo>
                  <a:pt x="0" y="948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a:t>Bài </a:t>
            </a:r>
            <a:r>
              <a:rPr lang="en-US" sz="2000" kern="1200" err="1"/>
              <a:t>đăng</a:t>
            </a:r>
            <a:endParaRPr lang="en-US" sz="2000" kern="1200"/>
          </a:p>
        </p:txBody>
      </p:sp>
      <p:sp>
        <p:nvSpPr>
          <p:cNvPr id="13" name="Freeform: Shape 12">
            <a:extLst>
              <a:ext uri="{FF2B5EF4-FFF2-40B4-BE49-F238E27FC236}">
                <a16:creationId xmlns:a16="http://schemas.microsoft.com/office/drawing/2014/main" id="{526AB8D2-A93D-C2CE-266D-CFF5D834B6F6}"/>
              </a:ext>
            </a:extLst>
          </p:cNvPr>
          <p:cNvSpPr/>
          <p:nvPr/>
        </p:nvSpPr>
        <p:spPr>
          <a:xfrm>
            <a:off x="2388390" y="1758117"/>
            <a:ext cx="3504011" cy="861047"/>
          </a:xfrm>
          <a:custGeom>
            <a:avLst/>
            <a:gdLst>
              <a:gd name="connsiteX0" fmla="*/ 0 w 3504011"/>
              <a:gd name="connsiteY0" fmla="*/ 0 h 861047"/>
              <a:gd name="connsiteX1" fmla="*/ 3504011 w 3504011"/>
              <a:gd name="connsiteY1" fmla="*/ 0 h 861047"/>
              <a:gd name="connsiteX2" fmla="*/ 3504011 w 3504011"/>
              <a:gd name="connsiteY2" fmla="*/ 861047 h 861047"/>
              <a:gd name="connsiteX3" fmla="*/ 0 w 3504011"/>
              <a:gd name="connsiteY3" fmla="*/ 861047 h 861047"/>
              <a:gd name="connsiteX4" fmla="*/ 0 w 3504011"/>
              <a:gd name="connsiteY4" fmla="*/ 0 h 86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4011" h="861047">
                <a:moveTo>
                  <a:pt x="0" y="0"/>
                </a:moveTo>
                <a:lnTo>
                  <a:pt x="3504011" y="0"/>
                </a:lnTo>
                <a:lnTo>
                  <a:pt x="3504011" y="861047"/>
                </a:lnTo>
                <a:lnTo>
                  <a:pt x="0" y="8610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a:t>Người </a:t>
            </a:r>
            <a:r>
              <a:rPr lang="en-US" sz="1800" kern="1200" err="1"/>
              <a:t>dùng</a:t>
            </a:r>
            <a:r>
              <a:rPr lang="en-US" sz="1800" kern="1200"/>
              <a:t> có thể xem </a:t>
            </a:r>
            <a:r>
              <a:rPr lang="en-US" sz="1800" kern="1200" err="1"/>
              <a:t>và</a:t>
            </a:r>
            <a:r>
              <a:rPr lang="en-US" sz="1800" kern="1200"/>
              <a:t> </a:t>
            </a:r>
            <a:r>
              <a:rPr lang="en-US" sz="1800" kern="1200" err="1"/>
              <a:t>quản</a:t>
            </a:r>
            <a:r>
              <a:rPr lang="en-US" sz="1800" kern="1200"/>
              <a:t> </a:t>
            </a:r>
            <a:r>
              <a:rPr lang="en-US" sz="1800" kern="1200" err="1"/>
              <a:t>lý</a:t>
            </a:r>
            <a:r>
              <a:rPr lang="en-US" sz="1800" kern="1200"/>
              <a:t> </a:t>
            </a:r>
            <a:r>
              <a:rPr lang="en-US" sz="1800" kern="1200" err="1"/>
              <a:t>các</a:t>
            </a:r>
            <a:r>
              <a:rPr lang="en-US" sz="1800" kern="1200"/>
              <a:t> bài </a:t>
            </a:r>
            <a:r>
              <a:rPr lang="en-US" sz="1800" kern="1200" err="1"/>
              <a:t>đăng</a:t>
            </a:r>
            <a:r>
              <a:rPr lang="en-US" sz="1800" kern="1200"/>
              <a:t> của mình từ </a:t>
            </a:r>
            <a:r>
              <a:rPr lang="en-US" sz="1800" kern="1200" err="1"/>
              <a:t>phần</a:t>
            </a:r>
            <a:r>
              <a:rPr lang="en-US" sz="1800" kern="1200"/>
              <a:t> này</a:t>
            </a:r>
          </a:p>
        </p:txBody>
      </p:sp>
      <p:sp>
        <p:nvSpPr>
          <p:cNvPr id="14" name="Straight Connector 13">
            <a:extLst>
              <a:ext uri="{FF2B5EF4-FFF2-40B4-BE49-F238E27FC236}">
                <a16:creationId xmlns:a16="http://schemas.microsoft.com/office/drawing/2014/main" id="{5BD1AC3D-857A-2F6A-5300-82BE61B9151F}"/>
              </a:ext>
            </a:extLst>
          </p:cNvPr>
          <p:cNvSpPr/>
          <p:nvPr/>
        </p:nvSpPr>
        <p:spPr>
          <a:xfrm>
            <a:off x="2321435" y="2619165"/>
            <a:ext cx="3570967"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5" name="Straight Connector 14">
            <a:extLst>
              <a:ext uri="{FF2B5EF4-FFF2-40B4-BE49-F238E27FC236}">
                <a16:creationId xmlns:a16="http://schemas.microsoft.com/office/drawing/2014/main" id="{6A856D0C-3844-C6BF-E53C-E84CD8798775}"/>
              </a:ext>
            </a:extLst>
          </p:cNvPr>
          <p:cNvSpPr/>
          <p:nvPr/>
        </p:nvSpPr>
        <p:spPr>
          <a:xfrm>
            <a:off x="847724" y="2663143"/>
            <a:ext cx="5045075"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1ECF8BE8-BD24-15B4-EC7F-FA923985AF5C}"/>
              </a:ext>
            </a:extLst>
          </p:cNvPr>
          <p:cNvSpPr/>
          <p:nvPr/>
        </p:nvSpPr>
        <p:spPr>
          <a:xfrm>
            <a:off x="847724" y="2663143"/>
            <a:ext cx="1512908" cy="948078"/>
          </a:xfrm>
          <a:custGeom>
            <a:avLst/>
            <a:gdLst>
              <a:gd name="connsiteX0" fmla="*/ 0 w 1512908"/>
              <a:gd name="connsiteY0" fmla="*/ 0 h 948078"/>
              <a:gd name="connsiteX1" fmla="*/ 1512908 w 1512908"/>
              <a:gd name="connsiteY1" fmla="*/ 0 h 948078"/>
              <a:gd name="connsiteX2" fmla="*/ 1512908 w 1512908"/>
              <a:gd name="connsiteY2" fmla="*/ 948078 h 948078"/>
              <a:gd name="connsiteX3" fmla="*/ 0 w 1512908"/>
              <a:gd name="connsiteY3" fmla="*/ 948078 h 948078"/>
              <a:gd name="connsiteX4" fmla="*/ 0 w 1512908"/>
              <a:gd name="connsiteY4" fmla="*/ 0 h 94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2908" h="948078">
                <a:moveTo>
                  <a:pt x="0" y="0"/>
                </a:moveTo>
                <a:lnTo>
                  <a:pt x="1512908" y="0"/>
                </a:lnTo>
                <a:lnTo>
                  <a:pt x="1512908" y="948078"/>
                </a:lnTo>
                <a:lnTo>
                  <a:pt x="0" y="948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a:t>Following</a:t>
            </a:r>
          </a:p>
        </p:txBody>
      </p:sp>
      <p:sp>
        <p:nvSpPr>
          <p:cNvPr id="17" name="Freeform: Shape 16">
            <a:extLst>
              <a:ext uri="{FF2B5EF4-FFF2-40B4-BE49-F238E27FC236}">
                <a16:creationId xmlns:a16="http://schemas.microsoft.com/office/drawing/2014/main" id="{4BCD40D8-5F00-9EBE-BAB6-B9BB4E64831B}"/>
              </a:ext>
            </a:extLst>
          </p:cNvPr>
          <p:cNvSpPr/>
          <p:nvPr/>
        </p:nvSpPr>
        <p:spPr>
          <a:xfrm>
            <a:off x="2426848" y="2706195"/>
            <a:ext cx="3465335" cy="861047"/>
          </a:xfrm>
          <a:custGeom>
            <a:avLst/>
            <a:gdLst>
              <a:gd name="connsiteX0" fmla="*/ 0 w 3465335"/>
              <a:gd name="connsiteY0" fmla="*/ 0 h 861047"/>
              <a:gd name="connsiteX1" fmla="*/ 3465335 w 3465335"/>
              <a:gd name="connsiteY1" fmla="*/ 0 h 861047"/>
              <a:gd name="connsiteX2" fmla="*/ 3465335 w 3465335"/>
              <a:gd name="connsiteY2" fmla="*/ 861047 h 861047"/>
              <a:gd name="connsiteX3" fmla="*/ 0 w 3465335"/>
              <a:gd name="connsiteY3" fmla="*/ 861047 h 861047"/>
              <a:gd name="connsiteX4" fmla="*/ 0 w 3465335"/>
              <a:gd name="connsiteY4" fmla="*/ 0 h 86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335" h="861047">
                <a:moveTo>
                  <a:pt x="0" y="0"/>
                </a:moveTo>
                <a:lnTo>
                  <a:pt x="3465335" y="0"/>
                </a:lnTo>
                <a:lnTo>
                  <a:pt x="3465335" y="861047"/>
                </a:lnTo>
                <a:lnTo>
                  <a:pt x="0" y="8610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a:t>Cho </a:t>
            </a:r>
            <a:r>
              <a:rPr lang="en-US" sz="1800" kern="1200" err="1"/>
              <a:t>phép</a:t>
            </a:r>
            <a:r>
              <a:rPr lang="en-US" sz="1800" kern="1200"/>
              <a:t> người </a:t>
            </a:r>
            <a:r>
              <a:rPr lang="en-US" sz="1800" kern="1200" err="1"/>
              <a:t>dùng</a:t>
            </a:r>
            <a:r>
              <a:rPr lang="en-US" sz="1800" kern="1200"/>
              <a:t> xem </a:t>
            </a:r>
            <a:r>
              <a:rPr lang="en-US" sz="1800" kern="1200" err="1"/>
              <a:t>tất</a:t>
            </a:r>
            <a:r>
              <a:rPr lang="en-US" sz="1800" kern="1200"/>
              <a:t> </a:t>
            </a:r>
            <a:r>
              <a:rPr lang="en-US" sz="1800" kern="1200" err="1"/>
              <a:t>cả</a:t>
            </a:r>
            <a:r>
              <a:rPr lang="en-US" sz="1800" kern="1200"/>
              <a:t> </a:t>
            </a:r>
            <a:r>
              <a:rPr lang="en-US" sz="1800" kern="1200" err="1"/>
              <a:t>các</a:t>
            </a:r>
            <a:r>
              <a:rPr lang="en-US" sz="1800" kern="1200"/>
              <a:t> </a:t>
            </a:r>
            <a:r>
              <a:rPr lang="en-US" sz="1800" kern="1200" err="1"/>
              <a:t>tài</a:t>
            </a:r>
            <a:r>
              <a:rPr lang="en-US" sz="1800" kern="1200"/>
              <a:t> </a:t>
            </a:r>
            <a:r>
              <a:rPr lang="en-US" sz="1800" kern="1200" err="1"/>
              <a:t>khoản</a:t>
            </a:r>
            <a:r>
              <a:rPr lang="en-US" sz="1800" kern="1200"/>
              <a:t> mà </a:t>
            </a:r>
            <a:r>
              <a:rPr lang="en-US" sz="1800" kern="1200" err="1"/>
              <a:t>họ</a:t>
            </a:r>
            <a:r>
              <a:rPr lang="en-US" sz="1800" kern="1200"/>
              <a:t> đang </a:t>
            </a:r>
            <a:r>
              <a:rPr lang="en-US" sz="1800" kern="1200" err="1"/>
              <a:t>theo</a:t>
            </a:r>
            <a:r>
              <a:rPr lang="en-US" sz="1800" kern="1200"/>
              <a:t> </a:t>
            </a:r>
            <a:r>
              <a:rPr lang="en-US" sz="1800" kern="1200" err="1"/>
              <a:t>đõi</a:t>
            </a:r>
            <a:endParaRPr lang="en-US" sz="1800" kern="1200"/>
          </a:p>
        </p:txBody>
      </p:sp>
      <p:sp>
        <p:nvSpPr>
          <p:cNvPr id="18" name="Straight Connector 17">
            <a:extLst>
              <a:ext uri="{FF2B5EF4-FFF2-40B4-BE49-F238E27FC236}">
                <a16:creationId xmlns:a16="http://schemas.microsoft.com/office/drawing/2014/main" id="{AA19B771-4583-5406-4100-24ECCD48DECB}"/>
              </a:ext>
            </a:extLst>
          </p:cNvPr>
          <p:cNvSpPr/>
          <p:nvPr/>
        </p:nvSpPr>
        <p:spPr>
          <a:xfrm>
            <a:off x="2360632" y="3567243"/>
            <a:ext cx="3531552"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9" name="Straight Connector 18">
            <a:extLst>
              <a:ext uri="{FF2B5EF4-FFF2-40B4-BE49-F238E27FC236}">
                <a16:creationId xmlns:a16="http://schemas.microsoft.com/office/drawing/2014/main" id="{B0AA826A-EF45-49C4-B113-6D7248EB2299}"/>
              </a:ext>
            </a:extLst>
          </p:cNvPr>
          <p:cNvSpPr/>
          <p:nvPr/>
        </p:nvSpPr>
        <p:spPr>
          <a:xfrm>
            <a:off x="847724" y="3611221"/>
            <a:ext cx="5045075"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CB34A78F-5B1F-EFD8-FBFF-D4551B2AD19F}"/>
              </a:ext>
            </a:extLst>
          </p:cNvPr>
          <p:cNvSpPr/>
          <p:nvPr/>
        </p:nvSpPr>
        <p:spPr>
          <a:xfrm>
            <a:off x="847724" y="3611221"/>
            <a:ext cx="1545468" cy="948078"/>
          </a:xfrm>
          <a:custGeom>
            <a:avLst/>
            <a:gdLst>
              <a:gd name="connsiteX0" fmla="*/ 0 w 1545468"/>
              <a:gd name="connsiteY0" fmla="*/ 0 h 948078"/>
              <a:gd name="connsiteX1" fmla="*/ 1545468 w 1545468"/>
              <a:gd name="connsiteY1" fmla="*/ 0 h 948078"/>
              <a:gd name="connsiteX2" fmla="*/ 1545468 w 1545468"/>
              <a:gd name="connsiteY2" fmla="*/ 948078 h 948078"/>
              <a:gd name="connsiteX3" fmla="*/ 0 w 1545468"/>
              <a:gd name="connsiteY3" fmla="*/ 948078 h 948078"/>
              <a:gd name="connsiteX4" fmla="*/ 0 w 1545468"/>
              <a:gd name="connsiteY4" fmla="*/ 0 h 94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5468" h="948078">
                <a:moveTo>
                  <a:pt x="0" y="0"/>
                </a:moveTo>
                <a:lnTo>
                  <a:pt x="1545468" y="0"/>
                </a:lnTo>
                <a:lnTo>
                  <a:pt x="1545468" y="948078"/>
                </a:lnTo>
                <a:lnTo>
                  <a:pt x="0" y="9480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a:t>Followers</a:t>
            </a:r>
          </a:p>
        </p:txBody>
      </p:sp>
      <p:sp>
        <p:nvSpPr>
          <p:cNvPr id="21" name="Freeform: Shape 20">
            <a:extLst>
              <a:ext uri="{FF2B5EF4-FFF2-40B4-BE49-F238E27FC236}">
                <a16:creationId xmlns:a16="http://schemas.microsoft.com/office/drawing/2014/main" id="{7200CC50-A27C-C74D-6D2A-9127C1FC019A}"/>
              </a:ext>
            </a:extLst>
          </p:cNvPr>
          <p:cNvSpPr/>
          <p:nvPr/>
        </p:nvSpPr>
        <p:spPr>
          <a:xfrm>
            <a:off x="2458743" y="3654274"/>
            <a:ext cx="3430527" cy="861047"/>
          </a:xfrm>
          <a:custGeom>
            <a:avLst/>
            <a:gdLst>
              <a:gd name="connsiteX0" fmla="*/ 0 w 3430527"/>
              <a:gd name="connsiteY0" fmla="*/ 0 h 861047"/>
              <a:gd name="connsiteX1" fmla="*/ 3430527 w 3430527"/>
              <a:gd name="connsiteY1" fmla="*/ 0 h 861047"/>
              <a:gd name="connsiteX2" fmla="*/ 3430527 w 3430527"/>
              <a:gd name="connsiteY2" fmla="*/ 861047 h 861047"/>
              <a:gd name="connsiteX3" fmla="*/ 0 w 3430527"/>
              <a:gd name="connsiteY3" fmla="*/ 861047 h 861047"/>
              <a:gd name="connsiteX4" fmla="*/ 0 w 3430527"/>
              <a:gd name="connsiteY4" fmla="*/ 0 h 861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0527" h="861047">
                <a:moveTo>
                  <a:pt x="0" y="0"/>
                </a:moveTo>
                <a:lnTo>
                  <a:pt x="3430527" y="0"/>
                </a:lnTo>
                <a:lnTo>
                  <a:pt x="3430527" y="861047"/>
                </a:lnTo>
                <a:lnTo>
                  <a:pt x="0" y="8610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t" anchorCtr="0">
            <a:noAutofit/>
          </a:bodyPr>
          <a:lstStyle/>
          <a:p>
            <a:pPr marL="0" lvl="0" indent="0" algn="just" defTabSz="800100">
              <a:lnSpc>
                <a:spcPct val="90000"/>
              </a:lnSpc>
              <a:spcBef>
                <a:spcPct val="0"/>
              </a:spcBef>
              <a:spcAft>
                <a:spcPct val="35000"/>
              </a:spcAft>
              <a:buNone/>
            </a:pPr>
            <a:r>
              <a:rPr lang="en-US" sz="1800" kern="1200" err="1"/>
              <a:t>Hiển</a:t>
            </a:r>
            <a:r>
              <a:rPr lang="en-US" sz="1800" kern="1200"/>
              <a:t> </a:t>
            </a:r>
            <a:r>
              <a:rPr lang="en-US" sz="1800" kern="1200" err="1"/>
              <a:t>thị</a:t>
            </a:r>
            <a:r>
              <a:rPr lang="en-US" sz="1800" kern="1200"/>
              <a:t> </a:t>
            </a:r>
            <a:r>
              <a:rPr lang="en-US" sz="1800" kern="1200" err="1"/>
              <a:t>tất</a:t>
            </a:r>
            <a:r>
              <a:rPr lang="en-US" sz="1800" kern="1200"/>
              <a:t> </a:t>
            </a:r>
            <a:r>
              <a:rPr lang="en-US" sz="1800" kern="1200" err="1"/>
              <a:t>cả</a:t>
            </a:r>
            <a:r>
              <a:rPr lang="en-US" sz="1800" kern="1200"/>
              <a:t> </a:t>
            </a:r>
            <a:r>
              <a:rPr lang="en-US" sz="1800" kern="1200" err="1"/>
              <a:t>các</a:t>
            </a:r>
            <a:r>
              <a:rPr lang="en-US" sz="1800" kern="1200"/>
              <a:t> </a:t>
            </a:r>
            <a:r>
              <a:rPr lang="en-US" sz="1800" kern="1200" err="1"/>
              <a:t>tài</a:t>
            </a:r>
            <a:r>
              <a:rPr lang="en-US" sz="1800" kern="1200"/>
              <a:t> </a:t>
            </a:r>
            <a:r>
              <a:rPr lang="en-US" sz="1800" kern="1200" err="1"/>
              <a:t>khoản</a:t>
            </a:r>
            <a:r>
              <a:rPr lang="en-US" sz="1800" kern="1200"/>
              <a:t> đang </a:t>
            </a:r>
            <a:r>
              <a:rPr lang="en-US" sz="1800" kern="1200" err="1"/>
              <a:t>theo</a:t>
            </a:r>
            <a:r>
              <a:rPr lang="en-US" sz="1800" kern="1200"/>
              <a:t> </a:t>
            </a:r>
            <a:r>
              <a:rPr lang="en-US" sz="1800" kern="1200" err="1"/>
              <a:t>dõi</a:t>
            </a:r>
            <a:r>
              <a:rPr lang="en-US" sz="1800" kern="1200"/>
              <a:t> người </a:t>
            </a:r>
            <a:r>
              <a:rPr lang="en-US" sz="1800" kern="1200" err="1"/>
              <a:t>dùng</a:t>
            </a:r>
            <a:endParaRPr lang="en-US" sz="1800" kern="1200"/>
          </a:p>
        </p:txBody>
      </p:sp>
      <p:sp>
        <p:nvSpPr>
          <p:cNvPr id="22" name="Straight Connector 21">
            <a:extLst>
              <a:ext uri="{FF2B5EF4-FFF2-40B4-BE49-F238E27FC236}">
                <a16:creationId xmlns:a16="http://schemas.microsoft.com/office/drawing/2014/main" id="{9B8035F2-82D8-1D44-42B4-F189EB45A487}"/>
              </a:ext>
            </a:extLst>
          </p:cNvPr>
          <p:cNvSpPr/>
          <p:nvPr/>
        </p:nvSpPr>
        <p:spPr>
          <a:xfrm>
            <a:off x="2393192" y="4515321"/>
            <a:ext cx="3496079"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pic>
        <p:nvPicPr>
          <p:cNvPr id="38" name="Picture 38" descr="Graphical user interface, text, application, email&#10;&#10;Description automatically generated">
            <a:extLst>
              <a:ext uri="{FF2B5EF4-FFF2-40B4-BE49-F238E27FC236}">
                <a16:creationId xmlns:a16="http://schemas.microsoft.com/office/drawing/2014/main" id="{2F5C6612-A088-5D10-96C8-525C92F536AA}"/>
              </a:ext>
            </a:extLst>
          </p:cNvPr>
          <p:cNvPicPr>
            <a:picLocks noChangeAspect="1"/>
          </p:cNvPicPr>
          <p:nvPr/>
        </p:nvPicPr>
        <p:blipFill>
          <a:blip r:embed="rId3"/>
          <a:stretch>
            <a:fillRect/>
          </a:stretch>
        </p:blipFill>
        <p:spPr>
          <a:xfrm>
            <a:off x="6361398" y="117475"/>
            <a:ext cx="2493391" cy="4908549"/>
          </a:xfrm>
          <a:prstGeom prst="rect">
            <a:avLst/>
          </a:prstGeom>
        </p:spPr>
      </p:pic>
    </p:spTree>
    <p:extLst>
      <p:ext uri="{BB962C8B-B14F-4D97-AF65-F5344CB8AC3E}">
        <p14:creationId xmlns:p14="http://schemas.microsoft.com/office/powerpoint/2010/main" val="312602054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87"/>
                                        </p:tgtEl>
                                        <p:attrNameLst>
                                          <p:attrName>style.visibility</p:attrName>
                                        </p:attrNameLst>
                                      </p:cBhvr>
                                      <p:to>
                                        <p:strVal val="visible"/>
                                      </p:to>
                                    </p:set>
                                    <p:animEffect transition="in" filter="fade">
                                      <p:cBhvr>
                                        <p:cTn id="7" dur="1000"/>
                                        <p:tgtEl>
                                          <p:spTgt spid="887"/>
                                        </p:tgtEl>
                                      </p:cBhvr>
                                    </p:animEffect>
                                    <p:anim calcmode="lin" valueType="num">
                                      <p:cBhvr>
                                        <p:cTn id="8" dur="1000" fill="hold"/>
                                        <p:tgtEl>
                                          <p:spTgt spid="887"/>
                                        </p:tgtEl>
                                        <p:attrNameLst>
                                          <p:attrName>ppt_x</p:attrName>
                                        </p:attrNameLst>
                                      </p:cBhvr>
                                      <p:tavLst>
                                        <p:tav tm="0">
                                          <p:val>
                                            <p:strVal val="#ppt_x"/>
                                          </p:val>
                                        </p:tav>
                                        <p:tav tm="100000">
                                          <p:val>
                                            <p:strVal val="#ppt_x"/>
                                          </p:val>
                                        </p:tav>
                                      </p:tavLst>
                                    </p:anim>
                                    <p:anim calcmode="lin" valueType="num">
                                      <p:cBhvr>
                                        <p:cTn id="9" dur="1000" fill="hold"/>
                                        <p:tgtEl>
                                          <p:spTgt spid="8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1000"/>
                                        <p:tgtEl>
                                          <p:spTgt spid="38"/>
                                        </p:tgtEl>
                                      </p:cBhvr>
                                    </p:animEffect>
                                    <p:anim calcmode="lin" valueType="num">
                                      <p:cBhvr>
                                        <p:cTn id="15" dur="1000" fill="hold"/>
                                        <p:tgtEl>
                                          <p:spTgt spid="38"/>
                                        </p:tgtEl>
                                        <p:attrNameLst>
                                          <p:attrName>ppt_x</p:attrName>
                                        </p:attrNameLst>
                                      </p:cBhvr>
                                      <p:tavLst>
                                        <p:tav tm="0">
                                          <p:val>
                                            <p:strVal val="#ppt_x"/>
                                          </p:val>
                                        </p:tav>
                                        <p:tav tm="100000">
                                          <p:val>
                                            <p:strVal val="#ppt_x"/>
                                          </p:val>
                                        </p:tav>
                                      </p:tavLst>
                                    </p:anim>
                                    <p:anim calcmode="lin" valueType="num">
                                      <p:cBhvr>
                                        <p:cTn id="16"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arn(inVertical)">
                                      <p:cBhvr>
                                        <p:cTn id="24" dur="500"/>
                                        <p:tgtEl>
                                          <p:spTgt spid="10"/>
                                        </p:tgtEl>
                                      </p:cBhvr>
                                    </p:animEffect>
                                  </p:childTnLst>
                                </p:cTn>
                              </p:par>
                              <p:par>
                                <p:cTn id="25" presetID="16" presetClass="entr" presetSubtype="21"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arn(inVertical)">
                                      <p:cBhvr>
                                        <p:cTn id="30" dur="500"/>
                                        <p:tgtEl>
                                          <p:spTgt spid="7"/>
                                        </p:tgtEl>
                                      </p:cBhvr>
                                    </p:animEffect>
                                  </p:childTnLst>
                                </p:cTn>
                              </p:par>
                              <p:par>
                                <p:cTn id="31" presetID="16" presetClass="entr" presetSubtype="21"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arn(inVertical)">
                                      <p:cBhvr>
                                        <p:cTn id="33" dur="500"/>
                                        <p:tgtEl>
                                          <p:spTgt spid="15"/>
                                        </p:tgtEl>
                                      </p:cBhvr>
                                    </p:animEffect>
                                  </p:childTnLst>
                                </p:cTn>
                              </p:par>
                              <p:par>
                                <p:cTn id="34" presetID="16" presetClass="entr" presetSubtype="21"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arn(inVertical)">
                                      <p:cBhvr>
                                        <p:cTn id="36" dur="500"/>
                                        <p:tgtEl>
                                          <p:spTgt spid="14"/>
                                        </p:tgtEl>
                                      </p:cBhvr>
                                    </p:animEffect>
                                  </p:childTnLst>
                                </p:cTn>
                              </p:par>
                              <p:par>
                                <p:cTn id="37" presetID="16" presetClass="entr" presetSubtype="21"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barn(inVertical)">
                                      <p:cBhvr>
                                        <p:cTn id="39" dur="500"/>
                                        <p:tgtEl>
                                          <p:spTgt spid="18"/>
                                        </p:tgtEl>
                                      </p:cBhvr>
                                    </p:animEffect>
                                  </p:childTnLst>
                                </p:cTn>
                              </p:par>
                              <p:par>
                                <p:cTn id="40" presetID="16" presetClass="entr" presetSubtype="21"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500"/>
                                        <p:tgtEl>
                                          <p:spTgt spid="19"/>
                                        </p:tgtEl>
                                      </p:cBhvr>
                                    </p:animEffect>
                                  </p:childTnLst>
                                </p:cTn>
                              </p:par>
                              <p:par>
                                <p:cTn id="43" presetID="16" presetClass="entr" presetSubtype="21"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arn(inVertical)">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arn(inVertical)">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arn(inVertical)">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barn(inVertical)">
                                      <p:cBhvr>
                                        <p:cTn id="60" dur="500"/>
                                        <p:tgtEl>
                                          <p:spTgt spid="13"/>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barn(inVertical)">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barn(inVertical)">
                                      <p:cBhvr>
                                        <p:cTn id="70" dur="500"/>
                                        <p:tgtEl>
                                          <p:spTgt spid="17"/>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barn(inVertical)">
                                      <p:cBhvr>
                                        <p:cTn id="75" dur="500"/>
                                        <p:tgtEl>
                                          <p:spTgt spid="20"/>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barn(inVertical)">
                                      <p:cBhvr>
                                        <p:cTn id="8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7" grpId="0"/>
      <p:bldP spid="7" grpId="0"/>
      <p:bldP spid="8" grpId="0"/>
      <p:bldP spid="12" grpId="0"/>
      <p:bldP spid="13" grpId="0"/>
      <p:bldP spid="16" grpId="0"/>
      <p:bldP spid="17" grpId="0"/>
      <p:bldP spid="20" grpId="0"/>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32"/>
          <p:cNvSpPr txBox="1">
            <a:spLocks noGrp="1"/>
          </p:cNvSpPr>
          <p:nvPr>
            <p:ph type="title"/>
          </p:nvPr>
        </p:nvSpPr>
        <p:spPr>
          <a:xfrm>
            <a:off x="800100" y="539500"/>
            <a:ext cx="7543800" cy="7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Edit profile</a:t>
            </a:r>
            <a:endParaRPr/>
          </a:p>
        </p:txBody>
      </p:sp>
      <p:sp>
        <p:nvSpPr>
          <p:cNvPr id="930" name="Google Shape;930;p32"/>
          <p:cNvSpPr txBox="1">
            <a:spLocks noGrp="1"/>
          </p:cNvSpPr>
          <p:nvPr>
            <p:ph type="subTitle" idx="4294967295"/>
          </p:nvPr>
        </p:nvSpPr>
        <p:spPr>
          <a:xfrm>
            <a:off x="438150" y="1431098"/>
            <a:ext cx="5666150" cy="2413603"/>
          </a:xfrm>
          <a:prstGeom prst="rect">
            <a:avLst/>
          </a:prstGeom>
        </p:spPr>
        <p:txBody>
          <a:bodyPr spcFirstLastPara="1" wrap="square" lIns="91425" tIns="91425" rIns="91425" bIns="91425" anchor="ctr" anchorCtr="0">
            <a:noAutofit/>
          </a:bodyPr>
          <a:lstStyle/>
          <a:p>
            <a:pPr marL="285750" indent="-285750" algn="just">
              <a:lnSpc>
                <a:spcPct val="150000"/>
              </a:lnSpc>
            </a:pPr>
            <a:r>
              <a:rPr lang="en" sz="1800">
                <a:latin typeface="Times New Roman" panose="02020603050405020304" pitchFamily="18" charset="0"/>
                <a:cs typeface="Times New Roman" panose="02020603050405020304" pitchFamily="18" charset="0"/>
              </a:rPr>
              <a:t>Change Profile Photo: Cho phép người dùng thay đổi ảnh đại diện</a:t>
            </a:r>
          </a:p>
          <a:p>
            <a:pPr marL="285750" indent="-285750" algn="just">
              <a:lnSpc>
                <a:spcPct val="150000"/>
              </a:lnSpc>
            </a:pPr>
            <a:r>
              <a:rPr lang="en" sz="1800">
                <a:latin typeface="Times New Roman" panose="02020603050405020304" pitchFamily="18" charset="0"/>
                <a:cs typeface="Times New Roman" panose="02020603050405020304" pitchFamily="18" charset="0"/>
              </a:rPr>
              <a:t>Ngoài ra, người dùng còn có thể thay đổi tên và tiểu sử</a:t>
            </a:r>
          </a:p>
        </p:txBody>
      </p:sp>
      <p:sp>
        <p:nvSpPr>
          <p:cNvPr id="933" name="Google Shape;933;p32"/>
          <p:cNvSpPr/>
          <p:nvPr/>
        </p:nvSpPr>
        <p:spPr>
          <a:xfrm>
            <a:off x="896650" y="1545000"/>
            <a:ext cx="128700" cy="1287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32"/>
          <p:cNvGrpSpPr/>
          <p:nvPr/>
        </p:nvGrpSpPr>
        <p:grpSpPr>
          <a:xfrm>
            <a:off x="8343900" y="4330448"/>
            <a:ext cx="813052" cy="813052"/>
            <a:chOff x="7212863" y="142938"/>
            <a:chExt cx="1096200" cy="1096200"/>
          </a:xfrm>
        </p:grpSpPr>
        <p:sp>
          <p:nvSpPr>
            <p:cNvPr id="937" name="Google Shape;937;p32"/>
            <p:cNvSpPr/>
            <p:nvPr/>
          </p:nvSpPr>
          <p:spPr>
            <a:xfrm>
              <a:off x="7212863" y="142938"/>
              <a:ext cx="1096200" cy="1096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2"/>
            <p:cNvSpPr/>
            <p:nvPr/>
          </p:nvSpPr>
          <p:spPr>
            <a:xfrm>
              <a:off x="7275500" y="205550"/>
              <a:ext cx="970800" cy="9708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2"/>
            <p:cNvSpPr/>
            <p:nvPr/>
          </p:nvSpPr>
          <p:spPr>
            <a:xfrm>
              <a:off x="7378025" y="308075"/>
              <a:ext cx="765900" cy="765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2"/>
            <p:cNvSpPr/>
            <p:nvPr/>
          </p:nvSpPr>
          <p:spPr>
            <a:xfrm>
              <a:off x="7741588" y="671675"/>
              <a:ext cx="38700" cy="3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1" name="Google Shape;941;p32"/>
            <p:cNvCxnSpPr>
              <a:stCxn id="940" idx="0"/>
            </p:cNvCxnSpPr>
            <p:nvPr/>
          </p:nvCxnSpPr>
          <p:spPr>
            <a:xfrm rot="10800000">
              <a:off x="7760938" y="426275"/>
              <a:ext cx="0" cy="245400"/>
            </a:xfrm>
            <a:prstGeom prst="straightConnector1">
              <a:avLst/>
            </a:prstGeom>
            <a:noFill/>
            <a:ln w="9525" cap="flat" cmpd="sng">
              <a:solidFill>
                <a:schemeClr val="dk1"/>
              </a:solidFill>
              <a:prstDash val="solid"/>
              <a:round/>
              <a:headEnd type="none" w="med" len="med"/>
              <a:tailEnd type="stealth" w="med" len="med"/>
            </a:ln>
          </p:spPr>
        </p:cxnSp>
        <p:cxnSp>
          <p:nvCxnSpPr>
            <p:cNvPr id="942" name="Google Shape;942;p32"/>
            <p:cNvCxnSpPr>
              <a:stCxn id="940" idx="6"/>
            </p:cNvCxnSpPr>
            <p:nvPr/>
          </p:nvCxnSpPr>
          <p:spPr>
            <a:xfrm>
              <a:off x="7780288" y="691025"/>
              <a:ext cx="222900" cy="0"/>
            </a:xfrm>
            <a:prstGeom prst="straightConnector1">
              <a:avLst/>
            </a:prstGeom>
            <a:noFill/>
            <a:ln w="9525" cap="flat" cmpd="sng">
              <a:solidFill>
                <a:schemeClr val="dk1"/>
              </a:solidFill>
              <a:prstDash val="solid"/>
              <a:round/>
              <a:headEnd type="none" w="med" len="med"/>
              <a:tailEnd type="stealth" w="med" len="med"/>
            </a:ln>
          </p:spPr>
        </p:cxnSp>
      </p:grpSp>
      <p:pic>
        <p:nvPicPr>
          <p:cNvPr id="4" name="Picture 3" descr="A screenshot of a phone&#10;&#10;Description automatically generated with medium confidence">
            <a:extLst>
              <a:ext uri="{FF2B5EF4-FFF2-40B4-BE49-F238E27FC236}">
                <a16:creationId xmlns:a16="http://schemas.microsoft.com/office/drawing/2014/main" id="{212D121A-D4D0-CACC-96EE-9C54416E1E15}"/>
              </a:ext>
            </a:extLst>
          </p:cNvPr>
          <p:cNvPicPr>
            <a:picLocks noChangeAspect="1"/>
          </p:cNvPicPr>
          <p:nvPr/>
        </p:nvPicPr>
        <p:blipFill>
          <a:blip r:embed="rId3"/>
          <a:stretch>
            <a:fillRect/>
          </a:stretch>
        </p:blipFill>
        <p:spPr>
          <a:xfrm>
            <a:off x="6534353" y="914401"/>
            <a:ext cx="2028622" cy="3509826"/>
          </a:xfrm>
          <a:prstGeom prst="rect">
            <a:avLst/>
          </a:prstGeom>
        </p:spPr>
      </p:pic>
    </p:spTree>
    <p:extLst>
      <p:ext uri="{BB962C8B-B14F-4D97-AF65-F5344CB8AC3E}">
        <p14:creationId xmlns:p14="http://schemas.microsoft.com/office/powerpoint/2010/main" val="238094099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28"/>
                                        </p:tgtEl>
                                        <p:attrNameLst>
                                          <p:attrName>style.visibility</p:attrName>
                                        </p:attrNameLst>
                                      </p:cBhvr>
                                      <p:to>
                                        <p:strVal val="visible"/>
                                      </p:to>
                                    </p:set>
                                    <p:animEffect transition="in" filter="fade">
                                      <p:cBhvr>
                                        <p:cTn id="7" dur="1000"/>
                                        <p:tgtEl>
                                          <p:spTgt spid="928"/>
                                        </p:tgtEl>
                                      </p:cBhvr>
                                    </p:animEffect>
                                    <p:anim calcmode="lin" valueType="num">
                                      <p:cBhvr>
                                        <p:cTn id="8" dur="1000" fill="hold"/>
                                        <p:tgtEl>
                                          <p:spTgt spid="928"/>
                                        </p:tgtEl>
                                        <p:attrNameLst>
                                          <p:attrName>ppt_x</p:attrName>
                                        </p:attrNameLst>
                                      </p:cBhvr>
                                      <p:tavLst>
                                        <p:tav tm="0">
                                          <p:val>
                                            <p:strVal val="#ppt_x"/>
                                          </p:val>
                                        </p:tav>
                                        <p:tav tm="100000">
                                          <p:val>
                                            <p:strVal val="#ppt_x"/>
                                          </p:val>
                                        </p:tav>
                                      </p:tavLst>
                                    </p:anim>
                                    <p:anim calcmode="lin" valueType="num">
                                      <p:cBhvr>
                                        <p:cTn id="9" dur="1000" fill="hold"/>
                                        <p:tgtEl>
                                          <p:spTgt spid="9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930">
                                            <p:txEl>
                                              <p:pRg st="0" end="0"/>
                                            </p:txEl>
                                          </p:spTgt>
                                        </p:tgtEl>
                                        <p:attrNameLst>
                                          <p:attrName>style.visibility</p:attrName>
                                        </p:attrNameLst>
                                      </p:cBhvr>
                                      <p:to>
                                        <p:strVal val="visible"/>
                                      </p:to>
                                    </p:set>
                                    <p:animEffect transition="in" filter="barn(inVertical)">
                                      <p:cBhvr>
                                        <p:cTn id="21" dur="500"/>
                                        <p:tgtEl>
                                          <p:spTgt spid="93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930">
                                            <p:txEl>
                                              <p:pRg st="1" end="1"/>
                                            </p:txEl>
                                          </p:spTgt>
                                        </p:tgtEl>
                                        <p:attrNameLst>
                                          <p:attrName>style.visibility</p:attrName>
                                        </p:attrNameLst>
                                      </p:cBhvr>
                                      <p:to>
                                        <p:strVal val="visible"/>
                                      </p:to>
                                    </p:set>
                                    <p:animEffect transition="in" filter="barn(inVertical)">
                                      <p:cBhvr>
                                        <p:cTn id="26" dur="500"/>
                                        <p:tgtEl>
                                          <p:spTgt spid="9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99"/>
        <p:cNvGrpSpPr/>
        <p:nvPr/>
      </p:nvGrpSpPr>
      <p:grpSpPr>
        <a:xfrm>
          <a:off x="0" y="0"/>
          <a:ext cx="0" cy="0"/>
          <a:chOff x="0" y="0"/>
          <a:chExt cx="0" cy="0"/>
        </a:xfrm>
      </p:grpSpPr>
      <p:sp>
        <p:nvSpPr>
          <p:cNvPr id="1100" name="Google Shape;1100;p36"/>
          <p:cNvSpPr txBox="1">
            <a:spLocks noGrp="1"/>
          </p:cNvSpPr>
          <p:nvPr>
            <p:ph type="title"/>
          </p:nvPr>
        </p:nvSpPr>
        <p:spPr>
          <a:xfrm>
            <a:off x="0" y="9036"/>
            <a:ext cx="7543800" cy="7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2"/>
                </a:solidFill>
              </a:rPr>
              <a:t>Chat</a:t>
            </a:r>
            <a:endParaRPr>
              <a:solidFill>
                <a:schemeClr val="accent2"/>
              </a:solidFill>
            </a:endParaRPr>
          </a:p>
        </p:txBody>
      </p:sp>
      <p:sp>
        <p:nvSpPr>
          <p:cNvPr id="1101" name="Google Shape;1101;p36"/>
          <p:cNvSpPr txBox="1">
            <a:spLocks noGrp="1"/>
          </p:cNvSpPr>
          <p:nvPr>
            <p:ph type="body" idx="1"/>
          </p:nvPr>
        </p:nvSpPr>
        <p:spPr>
          <a:xfrm>
            <a:off x="93187" y="459638"/>
            <a:ext cx="6596804" cy="598632"/>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800">
                <a:latin typeface="Times New Roman" panose="02020603050405020304" pitchFamily="18" charset="0"/>
                <a:ea typeface="League Spartan"/>
                <a:cs typeface="Times New Roman" panose="02020603050405020304" pitchFamily="18" charset="0"/>
                <a:sym typeface="League Spartan"/>
              </a:rPr>
              <a:t>Người dùng có thể gửi tin nhắn đến tài khoản khác bằng cách</a:t>
            </a:r>
          </a:p>
        </p:txBody>
      </p:sp>
      <p:sp>
        <p:nvSpPr>
          <p:cNvPr id="1102" name="Google Shape;1102;p36"/>
          <p:cNvSpPr/>
          <p:nvPr/>
        </p:nvSpPr>
        <p:spPr>
          <a:xfrm flipH="1">
            <a:off x="7482651" y="3598200"/>
            <a:ext cx="1669924" cy="1545294"/>
          </a:xfrm>
          <a:custGeom>
            <a:avLst/>
            <a:gdLst/>
            <a:ahLst/>
            <a:cxnLst/>
            <a:rect l="l" t="t" r="r" b="b"/>
            <a:pathLst>
              <a:path w="28651" h="32095" extrusionOk="0">
                <a:moveTo>
                  <a:pt x="0" y="1"/>
                </a:moveTo>
                <a:lnTo>
                  <a:pt x="0" y="32095"/>
                </a:lnTo>
                <a:lnTo>
                  <a:pt x="28650" y="32095"/>
                </a:lnTo>
                <a:lnTo>
                  <a:pt x="286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flipH="1">
            <a:off x="7592996" y="3598225"/>
            <a:ext cx="1561154" cy="1545273"/>
          </a:xfrm>
          <a:custGeom>
            <a:avLst/>
            <a:gdLst/>
            <a:ahLst/>
            <a:cxnLst/>
            <a:rect l="l" t="t" r="r" b="b"/>
            <a:pathLst>
              <a:path w="26755" h="23044" extrusionOk="0">
                <a:moveTo>
                  <a:pt x="13378" y="0"/>
                </a:moveTo>
                <a:lnTo>
                  <a:pt x="13378" y="4401"/>
                </a:lnTo>
                <a:lnTo>
                  <a:pt x="8916" y="4401"/>
                </a:lnTo>
                <a:lnTo>
                  <a:pt x="8916" y="8858"/>
                </a:lnTo>
                <a:lnTo>
                  <a:pt x="4458" y="8858"/>
                </a:lnTo>
                <a:lnTo>
                  <a:pt x="4458" y="13316"/>
                </a:lnTo>
                <a:lnTo>
                  <a:pt x="1" y="13316"/>
                </a:lnTo>
                <a:lnTo>
                  <a:pt x="1" y="23044"/>
                </a:lnTo>
                <a:lnTo>
                  <a:pt x="26755" y="23044"/>
                </a:lnTo>
                <a:lnTo>
                  <a:pt x="26755" y="0"/>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flipH="1">
            <a:off x="7480790" y="3598225"/>
            <a:ext cx="1560863" cy="1545273"/>
          </a:xfrm>
          <a:custGeom>
            <a:avLst/>
            <a:gdLst/>
            <a:ahLst/>
            <a:cxnLst/>
            <a:rect l="l" t="t" r="r" b="b"/>
            <a:pathLst>
              <a:path w="26750" h="23044" extrusionOk="0">
                <a:moveTo>
                  <a:pt x="13373" y="0"/>
                </a:moveTo>
                <a:lnTo>
                  <a:pt x="13373" y="4401"/>
                </a:lnTo>
                <a:lnTo>
                  <a:pt x="8915" y="4401"/>
                </a:lnTo>
                <a:lnTo>
                  <a:pt x="8915" y="8858"/>
                </a:lnTo>
                <a:lnTo>
                  <a:pt x="4458" y="8858"/>
                </a:lnTo>
                <a:lnTo>
                  <a:pt x="4458" y="13316"/>
                </a:lnTo>
                <a:lnTo>
                  <a:pt x="0" y="13316"/>
                </a:lnTo>
                <a:lnTo>
                  <a:pt x="0" y="23044"/>
                </a:lnTo>
                <a:lnTo>
                  <a:pt x="26749" y="23044"/>
                </a:lnTo>
                <a:lnTo>
                  <a:pt x="26749" y="0"/>
                </a:lnTo>
                <a:close/>
              </a:path>
            </a:pathLst>
          </a:custGeom>
          <a:solidFill>
            <a:srgbClr val="FCBB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flipH="1">
            <a:off x="7663901" y="4064134"/>
            <a:ext cx="414402" cy="1079358"/>
          </a:xfrm>
          <a:custGeom>
            <a:avLst/>
            <a:gdLst/>
            <a:ahLst/>
            <a:cxnLst/>
            <a:rect l="l" t="t" r="r" b="b"/>
            <a:pathLst>
              <a:path w="7102" h="16096" extrusionOk="0">
                <a:moveTo>
                  <a:pt x="3553" y="1"/>
                </a:moveTo>
                <a:cubicBezTo>
                  <a:pt x="1591" y="1"/>
                  <a:pt x="0" y="1591"/>
                  <a:pt x="0" y="3553"/>
                </a:cubicBezTo>
                <a:lnTo>
                  <a:pt x="0" y="16096"/>
                </a:lnTo>
                <a:lnTo>
                  <a:pt x="7102" y="16096"/>
                </a:lnTo>
                <a:lnTo>
                  <a:pt x="7102" y="3553"/>
                </a:lnTo>
                <a:cubicBezTo>
                  <a:pt x="7102" y="1591"/>
                  <a:pt x="5515" y="1"/>
                  <a:pt x="3553"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6"/>
          <p:cNvSpPr/>
          <p:nvPr/>
        </p:nvSpPr>
        <p:spPr>
          <a:xfrm flipH="1">
            <a:off x="7801078" y="3756291"/>
            <a:ext cx="140040" cy="140040"/>
          </a:xfrm>
          <a:custGeom>
            <a:avLst/>
            <a:gdLst/>
            <a:ahLst/>
            <a:cxnLst/>
            <a:rect l="l" t="t" r="r" b="b"/>
            <a:pathLst>
              <a:path w="2400" h="2400" extrusionOk="0">
                <a:moveTo>
                  <a:pt x="1202" y="1"/>
                </a:moveTo>
                <a:cubicBezTo>
                  <a:pt x="538" y="1"/>
                  <a:pt x="0" y="538"/>
                  <a:pt x="0" y="1198"/>
                </a:cubicBezTo>
                <a:cubicBezTo>
                  <a:pt x="0" y="1862"/>
                  <a:pt x="538" y="2400"/>
                  <a:pt x="1202" y="2400"/>
                </a:cubicBezTo>
                <a:cubicBezTo>
                  <a:pt x="1862" y="2400"/>
                  <a:pt x="2400" y="1862"/>
                  <a:pt x="2400" y="1198"/>
                </a:cubicBezTo>
                <a:cubicBezTo>
                  <a:pt x="2400" y="538"/>
                  <a:pt x="1862" y="1"/>
                  <a:pt x="1202"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6"/>
          <p:cNvSpPr/>
          <p:nvPr/>
        </p:nvSpPr>
        <p:spPr>
          <a:xfrm flipH="1">
            <a:off x="8309009" y="4269589"/>
            <a:ext cx="129070" cy="129362"/>
          </a:xfrm>
          <a:custGeom>
            <a:avLst/>
            <a:gdLst/>
            <a:ahLst/>
            <a:cxnLst/>
            <a:rect l="l" t="t" r="r" b="b"/>
            <a:pathLst>
              <a:path w="2212" h="2217" extrusionOk="0">
                <a:moveTo>
                  <a:pt x="1106" y="1"/>
                </a:moveTo>
                <a:cubicBezTo>
                  <a:pt x="883" y="490"/>
                  <a:pt x="490" y="883"/>
                  <a:pt x="0" y="1106"/>
                </a:cubicBezTo>
                <a:cubicBezTo>
                  <a:pt x="490" y="1333"/>
                  <a:pt x="883" y="1727"/>
                  <a:pt x="1106" y="2216"/>
                </a:cubicBezTo>
                <a:cubicBezTo>
                  <a:pt x="1329" y="1727"/>
                  <a:pt x="1722" y="1333"/>
                  <a:pt x="2211" y="1106"/>
                </a:cubicBezTo>
                <a:cubicBezTo>
                  <a:pt x="1722" y="883"/>
                  <a:pt x="1329" y="490"/>
                  <a:pt x="1106"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6"/>
          <p:cNvSpPr/>
          <p:nvPr/>
        </p:nvSpPr>
        <p:spPr>
          <a:xfrm flipH="1">
            <a:off x="8309009" y="4140579"/>
            <a:ext cx="129070" cy="129070"/>
          </a:xfrm>
          <a:custGeom>
            <a:avLst/>
            <a:gdLst/>
            <a:ahLst/>
            <a:cxnLst/>
            <a:rect l="l" t="t" r="r" b="b"/>
            <a:pathLst>
              <a:path w="2212" h="2212" extrusionOk="0">
                <a:moveTo>
                  <a:pt x="1106" y="0"/>
                </a:moveTo>
                <a:cubicBezTo>
                  <a:pt x="883" y="490"/>
                  <a:pt x="490" y="883"/>
                  <a:pt x="0" y="1106"/>
                </a:cubicBezTo>
                <a:cubicBezTo>
                  <a:pt x="490" y="1329"/>
                  <a:pt x="883" y="1722"/>
                  <a:pt x="1106" y="2212"/>
                </a:cubicBezTo>
                <a:cubicBezTo>
                  <a:pt x="1329" y="1722"/>
                  <a:pt x="1722" y="1329"/>
                  <a:pt x="2211" y="1106"/>
                </a:cubicBezTo>
                <a:cubicBezTo>
                  <a:pt x="1722" y="883"/>
                  <a:pt x="1329"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6"/>
          <p:cNvSpPr/>
          <p:nvPr/>
        </p:nvSpPr>
        <p:spPr>
          <a:xfrm flipH="1">
            <a:off x="8179765" y="4269589"/>
            <a:ext cx="129304" cy="129362"/>
          </a:xfrm>
          <a:custGeom>
            <a:avLst/>
            <a:gdLst/>
            <a:ahLst/>
            <a:cxnLst/>
            <a:rect l="l" t="t" r="r" b="b"/>
            <a:pathLst>
              <a:path w="2216" h="2217" extrusionOk="0">
                <a:moveTo>
                  <a:pt x="1106" y="1"/>
                </a:moveTo>
                <a:cubicBezTo>
                  <a:pt x="883" y="490"/>
                  <a:pt x="490" y="883"/>
                  <a:pt x="0" y="1106"/>
                </a:cubicBezTo>
                <a:cubicBezTo>
                  <a:pt x="490" y="1333"/>
                  <a:pt x="883" y="1727"/>
                  <a:pt x="1106" y="2216"/>
                </a:cubicBezTo>
                <a:cubicBezTo>
                  <a:pt x="1333" y="1727"/>
                  <a:pt x="1727" y="1333"/>
                  <a:pt x="2216" y="1106"/>
                </a:cubicBezTo>
                <a:cubicBezTo>
                  <a:pt x="1727" y="883"/>
                  <a:pt x="1333" y="490"/>
                  <a:pt x="1106"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6"/>
          <p:cNvSpPr/>
          <p:nvPr/>
        </p:nvSpPr>
        <p:spPr>
          <a:xfrm flipH="1">
            <a:off x="8179765" y="4140579"/>
            <a:ext cx="129304" cy="129070"/>
          </a:xfrm>
          <a:custGeom>
            <a:avLst/>
            <a:gdLst/>
            <a:ahLst/>
            <a:cxnLst/>
            <a:rect l="l" t="t" r="r" b="b"/>
            <a:pathLst>
              <a:path w="2216" h="2212" extrusionOk="0">
                <a:moveTo>
                  <a:pt x="1106" y="0"/>
                </a:moveTo>
                <a:cubicBezTo>
                  <a:pt x="883" y="490"/>
                  <a:pt x="490" y="883"/>
                  <a:pt x="0" y="1106"/>
                </a:cubicBezTo>
                <a:cubicBezTo>
                  <a:pt x="490" y="1329"/>
                  <a:pt x="883" y="1722"/>
                  <a:pt x="1106" y="2212"/>
                </a:cubicBezTo>
                <a:cubicBezTo>
                  <a:pt x="1333" y="1722"/>
                  <a:pt x="1727" y="1329"/>
                  <a:pt x="2216" y="1106"/>
                </a:cubicBezTo>
                <a:cubicBezTo>
                  <a:pt x="1727" y="883"/>
                  <a:pt x="1333"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6"/>
          <p:cNvSpPr/>
          <p:nvPr/>
        </p:nvSpPr>
        <p:spPr>
          <a:xfrm flipH="1">
            <a:off x="8309009" y="4527902"/>
            <a:ext cx="129070" cy="129362"/>
          </a:xfrm>
          <a:custGeom>
            <a:avLst/>
            <a:gdLst/>
            <a:ahLst/>
            <a:cxnLst/>
            <a:rect l="l" t="t" r="r" b="b"/>
            <a:pathLst>
              <a:path w="2212" h="2217" extrusionOk="0">
                <a:moveTo>
                  <a:pt x="1106" y="0"/>
                </a:moveTo>
                <a:cubicBezTo>
                  <a:pt x="883" y="494"/>
                  <a:pt x="490" y="888"/>
                  <a:pt x="0" y="1110"/>
                </a:cubicBezTo>
                <a:cubicBezTo>
                  <a:pt x="490" y="1333"/>
                  <a:pt x="883" y="1727"/>
                  <a:pt x="1106" y="2216"/>
                </a:cubicBezTo>
                <a:cubicBezTo>
                  <a:pt x="1329" y="1727"/>
                  <a:pt x="1722" y="1333"/>
                  <a:pt x="2211" y="1110"/>
                </a:cubicBezTo>
                <a:cubicBezTo>
                  <a:pt x="1722" y="883"/>
                  <a:pt x="1329" y="494"/>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6"/>
          <p:cNvSpPr/>
          <p:nvPr/>
        </p:nvSpPr>
        <p:spPr>
          <a:xfrm flipH="1">
            <a:off x="8309009" y="4398891"/>
            <a:ext cx="129070" cy="129070"/>
          </a:xfrm>
          <a:custGeom>
            <a:avLst/>
            <a:gdLst/>
            <a:ahLst/>
            <a:cxnLst/>
            <a:rect l="l" t="t" r="r" b="b"/>
            <a:pathLst>
              <a:path w="2212" h="2212" extrusionOk="0">
                <a:moveTo>
                  <a:pt x="1106" y="0"/>
                </a:moveTo>
                <a:cubicBezTo>
                  <a:pt x="883" y="490"/>
                  <a:pt x="490" y="883"/>
                  <a:pt x="0" y="1106"/>
                </a:cubicBezTo>
                <a:cubicBezTo>
                  <a:pt x="490" y="1329"/>
                  <a:pt x="883" y="1722"/>
                  <a:pt x="1106" y="2211"/>
                </a:cubicBezTo>
                <a:cubicBezTo>
                  <a:pt x="1329" y="1722"/>
                  <a:pt x="1722" y="1329"/>
                  <a:pt x="2211" y="1106"/>
                </a:cubicBezTo>
                <a:cubicBezTo>
                  <a:pt x="1722" y="883"/>
                  <a:pt x="1329"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6"/>
          <p:cNvSpPr/>
          <p:nvPr/>
        </p:nvSpPr>
        <p:spPr>
          <a:xfrm flipH="1">
            <a:off x="8179765" y="4527902"/>
            <a:ext cx="129304" cy="129362"/>
          </a:xfrm>
          <a:custGeom>
            <a:avLst/>
            <a:gdLst/>
            <a:ahLst/>
            <a:cxnLst/>
            <a:rect l="l" t="t" r="r" b="b"/>
            <a:pathLst>
              <a:path w="2216" h="2217" extrusionOk="0">
                <a:moveTo>
                  <a:pt x="1106" y="0"/>
                </a:moveTo>
                <a:cubicBezTo>
                  <a:pt x="883" y="494"/>
                  <a:pt x="490" y="888"/>
                  <a:pt x="0" y="1110"/>
                </a:cubicBezTo>
                <a:cubicBezTo>
                  <a:pt x="490" y="1333"/>
                  <a:pt x="883" y="1727"/>
                  <a:pt x="1106" y="2216"/>
                </a:cubicBezTo>
                <a:cubicBezTo>
                  <a:pt x="1333" y="1727"/>
                  <a:pt x="1727" y="1333"/>
                  <a:pt x="2216" y="1110"/>
                </a:cubicBezTo>
                <a:cubicBezTo>
                  <a:pt x="1727" y="883"/>
                  <a:pt x="1333" y="494"/>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6"/>
          <p:cNvSpPr/>
          <p:nvPr/>
        </p:nvSpPr>
        <p:spPr>
          <a:xfrm flipH="1">
            <a:off x="8179765" y="4398891"/>
            <a:ext cx="129304" cy="129070"/>
          </a:xfrm>
          <a:custGeom>
            <a:avLst/>
            <a:gdLst/>
            <a:ahLst/>
            <a:cxnLst/>
            <a:rect l="l" t="t" r="r" b="b"/>
            <a:pathLst>
              <a:path w="2216" h="2212" extrusionOk="0">
                <a:moveTo>
                  <a:pt x="1106" y="0"/>
                </a:moveTo>
                <a:cubicBezTo>
                  <a:pt x="883" y="490"/>
                  <a:pt x="490" y="883"/>
                  <a:pt x="0" y="1106"/>
                </a:cubicBezTo>
                <a:cubicBezTo>
                  <a:pt x="490" y="1329"/>
                  <a:pt x="883" y="1722"/>
                  <a:pt x="1106" y="2211"/>
                </a:cubicBezTo>
                <a:cubicBezTo>
                  <a:pt x="1333" y="1722"/>
                  <a:pt x="1727" y="1329"/>
                  <a:pt x="2216" y="1106"/>
                </a:cubicBezTo>
                <a:cubicBezTo>
                  <a:pt x="1727" y="883"/>
                  <a:pt x="1333" y="490"/>
                  <a:pt x="1106"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5" name="Google Shape;1115;p36"/>
          <p:cNvGrpSpPr/>
          <p:nvPr/>
        </p:nvGrpSpPr>
        <p:grpSpPr>
          <a:xfrm rot="5400000">
            <a:off x="5937389" y="3598177"/>
            <a:ext cx="1545257" cy="1545338"/>
            <a:chOff x="2544850" y="1267750"/>
            <a:chExt cx="474500" cy="474525"/>
          </a:xfrm>
        </p:grpSpPr>
        <p:sp>
          <p:nvSpPr>
            <p:cNvPr id="1116" name="Google Shape;1116;p36"/>
            <p:cNvSpPr/>
            <p:nvPr/>
          </p:nvSpPr>
          <p:spPr>
            <a:xfrm>
              <a:off x="2544850" y="1267750"/>
              <a:ext cx="474500" cy="474525"/>
            </a:xfrm>
            <a:custGeom>
              <a:avLst/>
              <a:gdLst/>
              <a:ahLst/>
              <a:cxnLst/>
              <a:rect l="l" t="t" r="r" b="b"/>
              <a:pathLst>
                <a:path w="18980" h="18981" extrusionOk="0">
                  <a:moveTo>
                    <a:pt x="1" y="1"/>
                  </a:moveTo>
                  <a:cubicBezTo>
                    <a:pt x="1" y="10485"/>
                    <a:pt x="8496" y="18980"/>
                    <a:pt x="18980" y="18980"/>
                  </a:cubicBezTo>
                  <a:lnTo>
                    <a:pt x="18980" y="1"/>
                  </a:ln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6"/>
            <p:cNvSpPr/>
            <p:nvPr/>
          </p:nvSpPr>
          <p:spPr>
            <a:xfrm>
              <a:off x="2555675" y="1343025"/>
              <a:ext cx="142050" cy="46800"/>
            </a:xfrm>
            <a:custGeom>
              <a:avLst/>
              <a:gdLst/>
              <a:ahLst/>
              <a:cxnLst/>
              <a:rect l="l" t="t" r="r" b="b"/>
              <a:pathLst>
                <a:path w="5682" h="1872" extrusionOk="0">
                  <a:moveTo>
                    <a:pt x="5524" y="1"/>
                  </a:moveTo>
                  <a:lnTo>
                    <a:pt x="0" y="1041"/>
                  </a:lnTo>
                  <a:cubicBezTo>
                    <a:pt x="61" y="1321"/>
                    <a:pt x="127" y="1596"/>
                    <a:pt x="201" y="1871"/>
                  </a:cubicBezTo>
                  <a:lnTo>
                    <a:pt x="5681" y="840"/>
                  </a:lnTo>
                  <a:lnTo>
                    <a:pt x="5524"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6"/>
            <p:cNvSpPr/>
            <p:nvPr/>
          </p:nvSpPr>
          <p:spPr>
            <a:xfrm>
              <a:off x="2676400" y="1497525"/>
              <a:ext cx="113200" cy="113300"/>
            </a:xfrm>
            <a:custGeom>
              <a:avLst/>
              <a:gdLst/>
              <a:ahLst/>
              <a:cxnLst/>
              <a:rect l="l" t="t" r="r" b="b"/>
              <a:pathLst>
                <a:path w="4528" h="4532" extrusionOk="0">
                  <a:moveTo>
                    <a:pt x="3924" y="0"/>
                  </a:moveTo>
                  <a:lnTo>
                    <a:pt x="0" y="3929"/>
                  </a:lnTo>
                  <a:cubicBezTo>
                    <a:pt x="192" y="4134"/>
                    <a:pt x="398" y="4335"/>
                    <a:pt x="603" y="4532"/>
                  </a:cubicBezTo>
                  <a:lnTo>
                    <a:pt x="4527" y="603"/>
                  </a:lnTo>
                  <a:lnTo>
                    <a:pt x="392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6"/>
            <p:cNvSpPr/>
            <p:nvPr/>
          </p:nvSpPr>
          <p:spPr>
            <a:xfrm>
              <a:off x="2603200" y="1422125"/>
              <a:ext cx="138000" cy="92350"/>
            </a:xfrm>
            <a:custGeom>
              <a:avLst/>
              <a:gdLst/>
              <a:ahLst/>
              <a:cxnLst/>
              <a:rect l="l" t="t" r="r" b="b"/>
              <a:pathLst>
                <a:path w="5520" h="3694" extrusionOk="0">
                  <a:moveTo>
                    <a:pt x="5091" y="1"/>
                  </a:moveTo>
                  <a:lnTo>
                    <a:pt x="0" y="2955"/>
                  </a:lnTo>
                  <a:cubicBezTo>
                    <a:pt x="140" y="3204"/>
                    <a:pt x="280" y="3453"/>
                    <a:pt x="428" y="3693"/>
                  </a:cubicBezTo>
                  <a:lnTo>
                    <a:pt x="5520" y="739"/>
                  </a:lnTo>
                  <a:lnTo>
                    <a:pt x="5091"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6"/>
            <p:cNvSpPr/>
            <p:nvPr/>
          </p:nvSpPr>
          <p:spPr>
            <a:xfrm>
              <a:off x="2772650" y="1545925"/>
              <a:ext cx="92450" cy="138000"/>
            </a:xfrm>
            <a:custGeom>
              <a:avLst/>
              <a:gdLst/>
              <a:ahLst/>
              <a:cxnLst/>
              <a:rect l="l" t="t" r="r" b="b"/>
              <a:pathLst>
                <a:path w="3698" h="5520" extrusionOk="0">
                  <a:moveTo>
                    <a:pt x="2959" y="0"/>
                  </a:moveTo>
                  <a:lnTo>
                    <a:pt x="0" y="5091"/>
                  </a:lnTo>
                  <a:cubicBezTo>
                    <a:pt x="245" y="5240"/>
                    <a:pt x="490" y="5380"/>
                    <a:pt x="739" y="5519"/>
                  </a:cubicBezTo>
                  <a:lnTo>
                    <a:pt x="3697" y="428"/>
                  </a:lnTo>
                  <a:lnTo>
                    <a:pt x="295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6"/>
            <p:cNvSpPr/>
            <p:nvPr/>
          </p:nvSpPr>
          <p:spPr>
            <a:xfrm>
              <a:off x="2897300" y="1589400"/>
              <a:ext cx="46775" cy="142050"/>
            </a:xfrm>
            <a:custGeom>
              <a:avLst/>
              <a:gdLst/>
              <a:ahLst/>
              <a:cxnLst/>
              <a:rect l="l" t="t" r="r" b="b"/>
              <a:pathLst>
                <a:path w="1871" h="5682" extrusionOk="0">
                  <a:moveTo>
                    <a:pt x="1032" y="0"/>
                  </a:moveTo>
                  <a:lnTo>
                    <a:pt x="0" y="5480"/>
                  </a:lnTo>
                  <a:cubicBezTo>
                    <a:pt x="276" y="5555"/>
                    <a:pt x="551" y="5620"/>
                    <a:pt x="831" y="5681"/>
                  </a:cubicBezTo>
                  <a:lnTo>
                    <a:pt x="1871" y="158"/>
                  </a:lnTo>
                  <a:lnTo>
                    <a:pt x="103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6"/>
            <p:cNvSpPr/>
            <p:nvPr/>
          </p:nvSpPr>
          <p:spPr>
            <a:xfrm>
              <a:off x="2632700" y="1267750"/>
              <a:ext cx="386650" cy="386675"/>
            </a:xfrm>
            <a:custGeom>
              <a:avLst/>
              <a:gdLst/>
              <a:ahLst/>
              <a:cxnLst/>
              <a:rect l="l" t="t" r="r" b="b"/>
              <a:pathLst>
                <a:path w="15466" h="15467" extrusionOk="0">
                  <a:moveTo>
                    <a:pt x="0" y="1"/>
                  </a:moveTo>
                  <a:cubicBezTo>
                    <a:pt x="1355" y="7889"/>
                    <a:pt x="7578" y="14112"/>
                    <a:pt x="15466" y="15467"/>
                  </a:cubicBezTo>
                  <a:lnTo>
                    <a:pt x="15466"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6"/>
            <p:cNvSpPr/>
            <p:nvPr/>
          </p:nvSpPr>
          <p:spPr>
            <a:xfrm>
              <a:off x="2963600" y="1299950"/>
              <a:ext cx="23750" cy="23325"/>
            </a:xfrm>
            <a:custGeom>
              <a:avLst/>
              <a:gdLst/>
              <a:ahLst/>
              <a:cxnLst/>
              <a:rect l="l" t="t" r="r" b="b"/>
              <a:pathLst>
                <a:path w="950" h="933" extrusionOk="0">
                  <a:moveTo>
                    <a:pt x="866" y="1"/>
                  </a:moveTo>
                  <a:cubicBezTo>
                    <a:pt x="848" y="1"/>
                    <a:pt x="829" y="9"/>
                    <a:pt x="814" y="24"/>
                  </a:cubicBezTo>
                  <a:lnTo>
                    <a:pt x="32" y="806"/>
                  </a:lnTo>
                  <a:cubicBezTo>
                    <a:pt x="1" y="837"/>
                    <a:pt x="1" y="885"/>
                    <a:pt x="32" y="911"/>
                  </a:cubicBezTo>
                  <a:cubicBezTo>
                    <a:pt x="45" y="928"/>
                    <a:pt x="67" y="933"/>
                    <a:pt x="84" y="933"/>
                  </a:cubicBezTo>
                  <a:cubicBezTo>
                    <a:pt x="101" y="933"/>
                    <a:pt x="123" y="928"/>
                    <a:pt x="136" y="911"/>
                  </a:cubicBezTo>
                  <a:lnTo>
                    <a:pt x="919" y="129"/>
                  </a:lnTo>
                  <a:cubicBezTo>
                    <a:pt x="949" y="98"/>
                    <a:pt x="949" y="54"/>
                    <a:pt x="919" y="24"/>
                  </a:cubicBezTo>
                  <a:cubicBezTo>
                    <a:pt x="903" y="9"/>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6"/>
            <p:cNvSpPr/>
            <p:nvPr/>
          </p:nvSpPr>
          <p:spPr>
            <a:xfrm>
              <a:off x="2891275" y="1308125"/>
              <a:ext cx="23750" cy="23350"/>
            </a:xfrm>
            <a:custGeom>
              <a:avLst/>
              <a:gdLst/>
              <a:ahLst/>
              <a:cxnLst/>
              <a:rect l="l" t="t" r="r" b="b"/>
              <a:pathLst>
                <a:path w="950" h="934" extrusionOk="0">
                  <a:moveTo>
                    <a:pt x="868" y="1"/>
                  </a:moveTo>
                  <a:cubicBezTo>
                    <a:pt x="849" y="1"/>
                    <a:pt x="829" y="7"/>
                    <a:pt x="814" y="20"/>
                  </a:cubicBezTo>
                  <a:lnTo>
                    <a:pt x="32" y="802"/>
                  </a:lnTo>
                  <a:cubicBezTo>
                    <a:pt x="1" y="833"/>
                    <a:pt x="1" y="881"/>
                    <a:pt x="32" y="912"/>
                  </a:cubicBezTo>
                  <a:cubicBezTo>
                    <a:pt x="49" y="925"/>
                    <a:pt x="67" y="934"/>
                    <a:pt x="84" y="934"/>
                  </a:cubicBezTo>
                  <a:cubicBezTo>
                    <a:pt x="106" y="934"/>
                    <a:pt x="123" y="925"/>
                    <a:pt x="141" y="912"/>
                  </a:cubicBezTo>
                  <a:lnTo>
                    <a:pt x="923" y="129"/>
                  </a:lnTo>
                  <a:cubicBezTo>
                    <a:pt x="949" y="99"/>
                    <a:pt x="949" y="51"/>
                    <a:pt x="923" y="20"/>
                  </a:cubicBezTo>
                  <a:cubicBezTo>
                    <a:pt x="908" y="7"/>
                    <a:pt x="888" y="1"/>
                    <a:pt x="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6"/>
            <p:cNvSpPr/>
            <p:nvPr/>
          </p:nvSpPr>
          <p:spPr>
            <a:xfrm>
              <a:off x="2820275" y="1313250"/>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6"/>
            <p:cNvSpPr/>
            <p:nvPr/>
          </p:nvSpPr>
          <p:spPr>
            <a:xfrm>
              <a:off x="2746100" y="1323675"/>
              <a:ext cx="23725" cy="23325"/>
            </a:xfrm>
            <a:custGeom>
              <a:avLst/>
              <a:gdLst/>
              <a:ahLst/>
              <a:cxnLst/>
              <a:rect l="l" t="t" r="r" b="b"/>
              <a:pathLst>
                <a:path w="949" h="933" extrusionOk="0">
                  <a:moveTo>
                    <a:pt x="864" y="0"/>
                  </a:moveTo>
                  <a:cubicBezTo>
                    <a:pt x="845" y="0"/>
                    <a:pt x="826" y="8"/>
                    <a:pt x="813" y="23"/>
                  </a:cubicBezTo>
                  <a:lnTo>
                    <a:pt x="31" y="805"/>
                  </a:lnTo>
                  <a:cubicBezTo>
                    <a:pt x="0" y="836"/>
                    <a:pt x="0" y="884"/>
                    <a:pt x="31" y="910"/>
                  </a:cubicBezTo>
                  <a:cubicBezTo>
                    <a:pt x="44" y="923"/>
                    <a:pt x="61" y="932"/>
                    <a:pt x="83" y="932"/>
                  </a:cubicBezTo>
                  <a:cubicBezTo>
                    <a:pt x="101" y="932"/>
                    <a:pt x="123" y="928"/>
                    <a:pt x="136" y="910"/>
                  </a:cubicBezTo>
                  <a:lnTo>
                    <a:pt x="918" y="128"/>
                  </a:lnTo>
                  <a:cubicBezTo>
                    <a:pt x="948" y="97"/>
                    <a:pt x="948" y="49"/>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6"/>
            <p:cNvSpPr/>
            <p:nvPr/>
          </p:nvSpPr>
          <p:spPr>
            <a:xfrm>
              <a:off x="2782250" y="1351300"/>
              <a:ext cx="23725" cy="23325"/>
            </a:xfrm>
            <a:custGeom>
              <a:avLst/>
              <a:gdLst/>
              <a:ahLst/>
              <a:cxnLst/>
              <a:rect l="l" t="t" r="r" b="b"/>
              <a:pathLst>
                <a:path w="949" h="933" extrusionOk="0">
                  <a:moveTo>
                    <a:pt x="864" y="1"/>
                  </a:moveTo>
                  <a:cubicBezTo>
                    <a:pt x="845" y="1"/>
                    <a:pt x="827" y="8"/>
                    <a:pt x="813" y="24"/>
                  </a:cubicBezTo>
                  <a:lnTo>
                    <a:pt x="31" y="806"/>
                  </a:lnTo>
                  <a:cubicBezTo>
                    <a:pt x="1" y="837"/>
                    <a:pt x="1" y="885"/>
                    <a:pt x="31" y="911"/>
                  </a:cubicBezTo>
                  <a:cubicBezTo>
                    <a:pt x="44" y="928"/>
                    <a:pt x="62" y="933"/>
                    <a:pt x="84" y="933"/>
                  </a:cubicBezTo>
                  <a:cubicBezTo>
                    <a:pt x="101" y="933"/>
                    <a:pt x="123"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a:off x="2744125" y="1389400"/>
              <a:ext cx="23725" cy="23350"/>
            </a:xfrm>
            <a:custGeom>
              <a:avLst/>
              <a:gdLst/>
              <a:ahLst/>
              <a:cxnLst/>
              <a:rect l="l" t="t" r="r" b="b"/>
              <a:pathLst>
                <a:path w="949" h="934" extrusionOk="0">
                  <a:moveTo>
                    <a:pt x="867" y="1"/>
                  </a:moveTo>
                  <a:cubicBezTo>
                    <a:pt x="848" y="1"/>
                    <a:pt x="829" y="7"/>
                    <a:pt x="813" y="21"/>
                  </a:cubicBezTo>
                  <a:lnTo>
                    <a:pt x="31" y="807"/>
                  </a:lnTo>
                  <a:cubicBezTo>
                    <a:pt x="1" y="833"/>
                    <a:pt x="1" y="881"/>
                    <a:pt x="31" y="912"/>
                  </a:cubicBezTo>
                  <a:cubicBezTo>
                    <a:pt x="49" y="925"/>
                    <a:pt x="66" y="934"/>
                    <a:pt x="84" y="934"/>
                  </a:cubicBezTo>
                  <a:cubicBezTo>
                    <a:pt x="105" y="934"/>
                    <a:pt x="123" y="925"/>
                    <a:pt x="136" y="912"/>
                  </a:cubicBezTo>
                  <a:lnTo>
                    <a:pt x="918" y="130"/>
                  </a:lnTo>
                  <a:cubicBezTo>
                    <a:pt x="949" y="99"/>
                    <a:pt x="949" y="51"/>
                    <a:pt x="918" y="21"/>
                  </a:cubicBezTo>
                  <a:cubicBezTo>
                    <a:pt x="905" y="7"/>
                    <a:pt x="887"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6"/>
            <p:cNvSpPr/>
            <p:nvPr/>
          </p:nvSpPr>
          <p:spPr>
            <a:xfrm>
              <a:off x="2853275" y="1346175"/>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6"/>
            <p:cNvSpPr/>
            <p:nvPr/>
          </p:nvSpPr>
          <p:spPr>
            <a:xfrm>
              <a:off x="2815150" y="1384275"/>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6"/>
            <p:cNvSpPr/>
            <p:nvPr/>
          </p:nvSpPr>
          <p:spPr>
            <a:xfrm>
              <a:off x="2777125" y="1422325"/>
              <a:ext cx="23725" cy="23325"/>
            </a:xfrm>
            <a:custGeom>
              <a:avLst/>
              <a:gdLst/>
              <a:ahLst/>
              <a:cxnLst/>
              <a:rect l="l" t="t" r="r" b="b"/>
              <a:pathLst>
                <a:path w="949" h="933" extrusionOk="0">
                  <a:moveTo>
                    <a:pt x="864" y="0"/>
                  </a:moveTo>
                  <a:cubicBezTo>
                    <a:pt x="845" y="0"/>
                    <a:pt x="826" y="8"/>
                    <a:pt x="813" y="23"/>
                  </a:cubicBezTo>
                  <a:lnTo>
                    <a:pt x="31" y="806"/>
                  </a:lnTo>
                  <a:cubicBezTo>
                    <a:pt x="0" y="836"/>
                    <a:pt x="0" y="884"/>
                    <a:pt x="31" y="910"/>
                  </a:cubicBezTo>
                  <a:cubicBezTo>
                    <a:pt x="44" y="928"/>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6"/>
            <p:cNvSpPr/>
            <p:nvPr/>
          </p:nvSpPr>
          <p:spPr>
            <a:xfrm>
              <a:off x="2955525" y="1372275"/>
              <a:ext cx="23725" cy="23325"/>
            </a:xfrm>
            <a:custGeom>
              <a:avLst/>
              <a:gdLst/>
              <a:ahLst/>
              <a:cxnLst/>
              <a:rect l="l" t="t" r="r" b="b"/>
              <a:pathLst>
                <a:path w="949" h="933" extrusionOk="0">
                  <a:moveTo>
                    <a:pt x="864" y="1"/>
                  </a:moveTo>
                  <a:cubicBezTo>
                    <a:pt x="845" y="1"/>
                    <a:pt x="827" y="8"/>
                    <a:pt x="813" y="24"/>
                  </a:cubicBezTo>
                  <a:lnTo>
                    <a:pt x="31" y="806"/>
                  </a:lnTo>
                  <a:cubicBezTo>
                    <a:pt x="1" y="837"/>
                    <a:pt x="1" y="880"/>
                    <a:pt x="31" y="911"/>
                  </a:cubicBezTo>
                  <a:cubicBezTo>
                    <a:pt x="44" y="924"/>
                    <a:pt x="62" y="933"/>
                    <a:pt x="84" y="933"/>
                  </a:cubicBezTo>
                  <a:cubicBezTo>
                    <a:pt x="101" y="933"/>
                    <a:pt x="123" y="924"/>
                    <a:pt x="136" y="911"/>
                  </a:cubicBezTo>
                  <a:lnTo>
                    <a:pt x="918" y="129"/>
                  </a:lnTo>
                  <a:cubicBezTo>
                    <a:pt x="949" y="98"/>
                    <a:pt x="949" y="50"/>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6"/>
            <p:cNvSpPr/>
            <p:nvPr/>
          </p:nvSpPr>
          <p:spPr>
            <a:xfrm>
              <a:off x="2950400" y="1443300"/>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4"/>
                    <a:pt x="136" y="910"/>
                  </a:cubicBezTo>
                  <a:lnTo>
                    <a:pt x="918" y="128"/>
                  </a:lnTo>
                  <a:cubicBezTo>
                    <a:pt x="948" y="98"/>
                    <a:pt x="948" y="50"/>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6"/>
            <p:cNvSpPr/>
            <p:nvPr/>
          </p:nvSpPr>
          <p:spPr>
            <a:xfrm>
              <a:off x="2939900" y="1517550"/>
              <a:ext cx="23725" cy="23350"/>
            </a:xfrm>
            <a:custGeom>
              <a:avLst/>
              <a:gdLst/>
              <a:ahLst/>
              <a:cxnLst/>
              <a:rect l="l" t="t" r="r" b="b"/>
              <a:pathLst>
                <a:path w="949" h="934" extrusionOk="0">
                  <a:moveTo>
                    <a:pt x="866" y="1"/>
                  </a:moveTo>
                  <a:cubicBezTo>
                    <a:pt x="847" y="1"/>
                    <a:pt x="829" y="8"/>
                    <a:pt x="813" y="21"/>
                  </a:cubicBezTo>
                  <a:lnTo>
                    <a:pt x="31" y="803"/>
                  </a:lnTo>
                  <a:cubicBezTo>
                    <a:pt x="1" y="833"/>
                    <a:pt x="1" y="882"/>
                    <a:pt x="31" y="912"/>
                  </a:cubicBezTo>
                  <a:cubicBezTo>
                    <a:pt x="44" y="925"/>
                    <a:pt x="66" y="934"/>
                    <a:pt x="84" y="934"/>
                  </a:cubicBezTo>
                  <a:cubicBezTo>
                    <a:pt x="106" y="934"/>
                    <a:pt x="123" y="925"/>
                    <a:pt x="136" y="912"/>
                  </a:cubicBezTo>
                  <a:lnTo>
                    <a:pt x="918" y="130"/>
                  </a:lnTo>
                  <a:cubicBezTo>
                    <a:pt x="949" y="99"/>
                    <a:pt x="949" y="51"/>
                    <a:pt x="918" y="21"/>
                  </a:cubicBezTo>
                  <a:cubicBezTo>
                    <a:pt x="903" y="8"/>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2912275" y="1481400"/>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2874250" y="1519450"/>
              <a:ext cx="23725" cy="23325"/>
            </a:xfrm>
            <a:custGeom>
              <a:avLst/>
              <a:gdLst/>
              <a:ahLst/>
              <a:cxnLst/>
              <a:rect l="l" t="t" r="r" b="b"/>
              <a:pathLst>
                <a:path w="949" h="933" extrusionOk="0">
                  <a:moveTo>
                    <a:pt x="863" y="0"/>
                  </a:moveTo>
                  <a:cubicBezTo>
                    <a:pt x="844" y="0"/>
                    <a:pt x="824" y="8"/>
                    <a:pt x="809" y="23"/>
                  </a:cubicBezTo>
                  <a:lnTo>
                    <a:pt x="26" y="806"/>
                  </a:lnTo>
                  <a:cubicBezTo>
                    <a:pt x="0" y="836"/>
                    <a:pt x="0" y="884"/>
                    <a:pt x="26" y="910"/>
                  </a:cubicBezTo>
                  <a:cubicBezTo>
                    <a:pt x="44" y="924"/>
                    <a:pt x="61" y="932"/>
                    <a:pt x="83" y="932"/>
                  </a:cubicBezTo>
                  <a:cubicBezTo>
                    <a:pt x="101" y="932"/>
                    <a:pt x="118" y="928"/>
                    <a:pt x="136" y="910"/>
                  </a:cubicBezTo>
                  <a:lnTo>
                    <a:pt x="918" y="128"/>
                  </a:lnTo>
                  <a:cubicBezTo>
                    <a:pt x="949" y="98"/>
                    <a:pt x="949" y="50"/>
                    <a:pt x="918" y="23"/>
                  </a:cubicBezTo>
                  <a:cubicBezTo>
                    <a:pt x="903" y="8"/>
                    <a:pt x="883" y="0"/>
                    <a:pt x="8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2917400" y="1410375"/>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6"/>
            <p:cNvSpPr/>
            <p:nvPr/>
          </p:nvSpPr>
          <p:spPr>
            <a:xfrm>
              <a:off x="2879375" y="1448425"/>
              <a:ext cx="23725" cy="23325"/>
            </a:xfrm>
            <a:custGeom>
              <a:avLst/>
              <a:gdLst/>
              <a:ahLst/>
              <a:cxnLst/>
              <a:rect l="l" t="t" r="r" b="b"/>
              <a:pathLst>
                <a:path w="949" h="933" extrusionOk="0">
                  <a:moveTo>
                    <a:pt x="864" y="1"/>
                  </a:moveTo>
                  <a:cubicBezTo>
                    <a:pt x="845" y="1"/>
                    <a:pt x="827" y="8"/>
                    <a:pt x="813" y="24"/>
                  </a:cubicBezTo>
                  <a:lnTo>
                    <a:pt x="27" y="806"/>
                  </a:lnTo>
                  <a:cubicBezTo>
                    <a:pt x="1" y="837"/>
                    <a:pt x="1" y="880"/>
                    <a:pt x="27" y="911"/>
                  </a:cubicBezTo>
                  <a:cubicBezTo>
                    <a:pt x="44" y="924"/>
                    <a:pt x="62" y="933"/>
                    <a:pt x="84" y="933"/>
                  </a:cubicBezTo>
                  <a:cubicBezTo>
                    <a:pt x="101" y="933"/>
                    <a:pt x="119"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6"/>
            <p:cNvSpPr/>
            <p:nvPr/>
          </p:nvSpPr>
          <p:spPr>
            <a:xfrm>
              <a:off x="2841250" y="1486525"/>
              <a:ext cx="23725" cy="23350"/>
            </a:xfrm>
            <a:custGeom>
              <a:avLst/>
              <a:gdLst/>
              <a:ahLst/>
              <a:cxnLst/>
              <a:rect l="l" t="t" r="r" b="b"/>
              <a:pathLst>
                <a:path w="949" h="934" extrusionOk="0">
                  <a:moveTo>
                    <a:pt x="866" y="1"/>
                  </a:moveTo>
                  <a:cubicBezTo>
                    <a:pt x="847" y="1"/>
                    <a:pt x="829" y="7"/>
                    <a:pt x="813" y="21"/>
                  </a:cubicBezTo>
                  <a:lnTo>
                    <a:pt x="31" y="803"/>
                  </a:lnTo>
                  <a:cubicBezTo>
                    <a:pt x="0" y="833"/>
                    <a:pt x="0" y="881"/>
                    <a:pt x="31" y="912"/>
                  </a:cubicBezTo>
                  <a:cubicBezTo>
                    <a:pt x="44" y="925"/>
                    <a:pt x="66" y="934"/>
                    <a:pt x="84" y="934"/>
                  </a:cubicBezTo>
                  <a:cubicBezTo>
                    <a:pt x="101" y="934"/>
                    <a:pt x="123" y="925"/>
                    <a:pt x="136" y="912"/>
                  </a:cubicBezTo>
                  <a:lnTo>
                    <a:pt x="918" y="130"/>
                  </a:lnTo>
                  <a:cubicBezTo>
                    <a:pt x="949" y="99"/>
                    <a:pt x="949" y="51"/>
                    <a:pt x="918" y="21"/>
                  </a:cubicBezTo>
                  <a:cubicBezTo>
                    <a:pt x="903" y="7"/>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2923400" y="1340175"/>
              <a:ext cx="23750" cy="23300"/>
            </a:xfrm>
            <a:custGeom>
              <a:avLst/>
              <a:gdLst/>
              <a:ahLst/>
              <a:cxnLst/>
              <a:rect l="l" t="t" r="r" b="b"/>
              <a:pathLst>
                <a:path w="950" h="932" extrusionOk="0">
                  <a:moveTo>
                    <a:pt x="866" y="0"/>
                  </a:moveTo>
                  <a:cubicBezTo>
                    <a:pt x="847" y="0"/>
                    <a:pt x="829" y="8"/>
                    <a:pt x="814" y="23"/>
                  </a:cubicBezTo>
                  <a:lnTo>
                    <a:pt x="31" y="805"/>
                  </a:lnTo>
                  <a:cubicBezTo>
                    <a:pt x="1" y="836"/>
                    <a:pt x="1" y="884"/>
                    <a:pt x="31" y="910"/>
                  </a:cubicBezTo>
                  <a:cubicBezTo>
                    <a:pt x="44" y="928"/>
                    <a:pt x="66" y="932"/>
                    <a:pt x="84" y="932"/>
                  </a:cubicBezTo>
                  <a:cubicBezTo>
                    <a:pt x="101" y="932"/>
                    <a:pt x="123" y="928"/>
                    <a:pt x="136" y="910"/>
                  </a:cubicBezTo>
                  <a:lnTo>
                    <a:pt x="919" y="128"/>
                  </a:lnTo>
                  <a:cubicBezTo>
                    <a:pt x="949" y="102"/>
                    <a:pt x="949" y="54"/>
                    <a:pt x="919" y="23"/>
                  </a:cubicBezTo>
                  <a:cubicBezTo>
                    <a:pt x="903" y="8"/>
                    <a:pt x="885"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2883200" y="1380375"/>
              <a:ext cx="23725" cy="23325"/>
            </a:xfrm>
            <a:custGeom>
              <a:avLst/>
              <a:gdLst/>
              <a:ahLst/>
              <a:cxnLst/>
              <a:rect l="l" t="t" r="r" b="b"/>
              <a:pathLst>
                <a:path w="949" h="933" extrusionOk="0">
                  <a:moveTo>
                    <a:pt x="866" y="0"/>
                  </a:moveTo>
                  <a:cubicBezTo>
                    <a:pt x="847" y="0"/>
                    <a:pt x="829" y="8"/>
                    <a:pt x="813" y="23"/>
                  </a:cubicBezTo>
                  <a:lnTo>
                    <a:pt x="31" y="805"/>
                  </a:lnTo>
                  <a:cubicBezTo>
                    <a:pt x="1" y="836"/>
                    <a:pt x="1" y="884"/>
                    <a:pt x="31" y="910"/>
                  </a:cubicBezTo>
                  <a:cubicBezTo>
                    <a:pt x="44" y="928"/>
                    <a:pt x="66" y="932"/>
                    <a:pt x="84" y="932"/>
                  </a:cubicBezTo>
                  <a:cubicBezTo>
                    <a:pt x="101" y="932"/>
                    <a:pt x="123" y="928"/>
                    <a:pt x="136" y="910"/>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2843000" y="1420575"/>
              <a:ext cx="23725" cy="23325"/>
            </a:xfrm>
            <a:custGeom>
              <a:avLst/>
              <a:gdLst/>
              <a:ahLst/>
              <a:cxnLst/>
              <a:rect l="l" t="t" r="r" b="b"/>
              <a:pathLst>
                <a:path w="949" h="933" extrusionOk="0">
                  <a:moveTo>
                    <a:pt x="866" y="0"/>
                  </a:moveTo>
                  <a:cubicBezTo>
                    <a:pt x="847" y="0"/>
                    <a:pt x="829" y="8"/>
                    <a:pt x="813" y="23"/>
                  </a:cubicBezTo>
                  <a:lnTo>
                    <a:pt x="31" y="806"/>
                  </a:lnTo>
                  <a:cubicBezTo>
                    <a:pt x="0" y="836"/>
                    <a:pt x="0" y="884"/>
                    <a:pt x="31" y="911"/>
                  </a:cubicBezTo>
                  <a:cubicBezTo>
                    <a:pt x="44" y="928"/>
                    <a:pt x="62" y="932"/>
                    <a:pt x="83" y="932"/>
                  </a:cubicBezTo>
                  <a:cubicBezTo>
                    <a:pt x="101" y="932"/>
                    <a:pt x="123" y="928"/>
                    <a:pt x="136" y="911"/>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2802800" y="1460775"/>
              <a:ext cx="23725" cy="23325"/>
            </a:xfrm>
            <a:custGeom>
              <a:avLst/>
              <a:gdLst/>
              <a:ahLst/>
              <a:cxnLst/>
              <a:rect l="l" t="t" r="r" b="b"/>
              <a:pathLst>
                <a:path w="949" h="933" extrusionOk="0">
                  <a:moveTo>
                    <a:pt x="866" y="1"/>
                  </a:moveTo>
                  <a:cubicBezTo>
                    <a:pt x="847" y="1"/>
                    <a:pt x="828" y="8"/>
                    <a:pt x="813" y="24"/>
                  </a:cubicBezTo>
                  <a:lnTo>
                    <a:pt x="31" y="806"/>
                  </a:lnTo>
                  <a:cubicBezTo>
                    <a:pt x="0" y="836"/>
                    <a:pt x="0" y="884"/>
                    <a:pt x="31" y="911"/>
                  </a:cubicBezTo>
                  <a:cubicBezTo>
                    <a:pt x="44" y="928"/>
                    <a:pt x="66" y="933"/>
                    <a:pt x="83" y="933"/>
                  </a:cubicBezTo>
                  <a:cubicBezTo>
                    <a:pt x="101" y="933"/>
                    <a:pt x="123" y="928"/>
                    <a:pt x="136" y="911"/>
                  </a:cubicBezTo>
                  <a:lnTo>
                    <a:pt x="918" y="128"/>
                  </a:lnTo>
                  <a:cubicBezTo>
                    <a:pt x="949" y="98"/>
                    <a:pt x="949" y="54"/>
                    <a:pt x="918" y="24"/>
                  </a:cubicBezTo>
                  <a:cubicBezTo>
                    <a:pt x="903" y="8"/>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36"/>
          <p:cNvSpPr/>
          <p:nvPr/>
        </p:nvSpPr>
        <p:spPr>
          <a:xfrm>
            <a:off x="285425" y="44117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p:nvPr/>
        </p:nvSpPr>
        <p:spPr>
          <a:xfrm>
            <a:off x="970350" y="44117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6"/>
          <p:cNvSpPr/>
          <p:nvPr/>
        </p:nvSpPr>
        <p:spPr>
          <a:xfrm>
            <a:off x="1655275" y="44117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descr="A picture containing text, screenshot, software, operating system&#10;&#10;Description automatically generated">
            <a:extLst>
              <a:ext uri="{FF2B5EF4-FFF2-40B4-BE49-F238E27FC236}">
                <a16:creationId xmlns:a16="http://schemas.microsoft.com/office/drawing/2014/main" id="{5656D465-1F5F-BB67-700A-1A4AD6E11390}"/>
              </a:ext>
            </a:extLst>
          </p:cNvPr>
          <p:cNvPicPr>
            <a:picLocks noChangeAspect="1"/>
          </p:cNvPicPr>
          <p:nvPr/>
        </p:nvPicPr>
        <p:blipFill>
          <a:blip r:embed="rId3"/>
          <a:stretch>
            <a:fillRect/>
          </a:stretch>
        </p:blipFill>
        <p:spPr>
          <a:xfrm>
            <a:off x="6766228" y="741930"/>
            <a:ext cx="2311685" cy="33914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6" name="Google Shape;932;p32">
            <a:extLst>
              <a:ext uri="{FF2B5EF4-FFF2-40B4-BE49-F238E27FC236}">
                <a16:creationId xmlns:a16="http://schemas.microsoft.com/office/drawing/2014/main" id="{E481C502-4E38-8569-A8DB-C377789A1E33}"/>
              </a:ext>
            </a:extLst>
          </p:cNvPr>
          <p:cNvCxnSpPr>
            <a:cxnSpLocks/>
          </p:cNvCxnSpPr>
          <p:nvPr/>
        </p:nvCxnSpPr>
        <p:spPr>
          <a:xfrm rot="10800000">
            <a:off x="506581" y="810283"/>
            <a:ext cx="306000" cy="435300"/>
          </a:xfrm>
          <a:prstGeom prst="bentConnector2">
            <a:avLst/>
          </a:prstGeom>
          <a:noFill/>
          <a:ln w="9525" cap="flat" cmpd="sng">
            <a:solidFill>
              <a:schemeClr val="dk1"/>
            </a:solidFill>
            <a:prstDash val="solid"/>
            <a:round/>
            <a:headEnd type="none" w="med" len="med"/>
            <a:tailEnd type="none" w="med" len="med"/>
          </a:ln>
        </p:spPr>
      </p:cxnSp>
      <p:cxnSp>
        <p:nvCxnSpPr>
          <p:cNvPr id="7" name="Google Shape;934;p32">
            <a:extLst>
              <a:ext uri="{FF2B5EF4-FFF2-40B4-BE49-F238E27FC236}">
                <a16:creationId xmlns:a16="http://schemas.microsoft.com/office/drawing/2014/main" id="{EB0E7AB8-FA01-0EA1-272C-A0EACCFDD39F}"/>
              </a:ext>
            </a:extLst>
          </p:cNvPr>
          <p:cNvCxnSpPr>
            <a:cxnSpLocks/>
          </p:cNvCxnSpPr>
          <p:nvPr/>
        </p:nvCxnSpPr>
        <p:spPr>
          <a:xfrm rot="16200000" flipH="1">
            <a:off x="355816" y="1378307"/>
            <a:ext cx="634200" cy="333378"/>
          </a:xfrm>
          <a:prstGeom prst="bentConnector2">
            <a:avLst/>
          </a:prstGeom>
          <a:noFill/>
          <a:ln w="9525" cap="flat" cmpd="sng">
            <a:solidFill>
              <a:schemeClr val="dk1"/>
            </a:solidFill>
            <a:prstDash val="solid"/>
            <a:round/>
            <a:headEnd type="none" w="med" len="med"/>
            <a:tailEnd type="none" w="med" len="med"/>
          </a:ln>
        </p:spPr>
      </p:cxnSp>
      <p:sp>
        <p:nvSpPr>
          <p:cNvPr id="8" name="TextBox 7">
            <a:extLst>
              <a:ext uri="{FF2B5EF4-FFF2-40B4-BE49-F238E27FC236}">
                <a16:creationId xmlns:a16="http://schemas.microsoft.com/office/drawing/2014/main" id="{BC569FA8-570A-4733-C2A9-433632A16ED2}"/>
              </a:ext>
            </a:extLst>
          </p:cNvPr>
          <p:cNvSpPr txBox="1"/>
          <p:nvPr/>
        </p:nvSpPr>
        <p:spPr>
          <a:xfrm>
            <a:off x="806866" y="1027933"/>
            <a:ext cx="5462984" cy="646331"/>
          </a:xfrm>
          <a:prstGeom prst="rect">
            <a:avLst/>
          </a:prstGeom>
          <a:noFill/>
        </p:spPr>
        <p:txBody>
          <a:bodyPr wrap="square" rtlCol="0">
            <a:spAutoFit/>
          </a:bodyPr>
          <a:lstStyle/>
          <a:p>
            <a:pPr algn="just"/>
            <a:r>
              <a:rPr lang="en-US" sz="1800" err="1">
                <a:latin typeface="Times New Roman" panose="02020603050405020304" pitchFamily="18" charset="0"/>
                <a:cs typeface="Times New Roman" panose="02020603050405020304" pitchFamily="18" charset="0"/>
              </a:rPr>
              <a:t>Nhấn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vào</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biểu</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tượng</a:t>
            </a:r>
            <a:r>
              <a:rPr lang="en-US" sz="1800">
                <a:latin typeface="Times New Roman" panose="02020603050405020304" pitchFamily="18" charset="0"/>
                <a:cs typeface="Times New Roman" panose="02020603050405020304" pitchFamily="18" charset="0"/>
              </a:rPr>
              <a:t> “tin </a:t>
            </a:r>
            <a:r>
              <a:rPr lang="en-US" sz="1800" err="1">
                <a:latin typeface="Times New Roman" panose="02020603050405020304" pitchFamily="18" charset="0"/>
                <a:cs typeface="Times New Roman" panose="02020603050405020304" pitchFamily="18" charset="0"/>
              </a:rPr>
              <a:t>nhắn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nhập</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nội</a:t>
            </a:r>
            <a:r>
              <a:rPr lang="en-US" sz="1800">
                <a:latin typeface="Times New Roman" panose="02020603050405020304" pitchFamily="18" charset="0"/>
                <a:cs typeface="Times New Roman" panose="02020603050405020304" pitchFamily="18" charset="0"/>
              </a:rPr>
              <a:t> dung tin </a:t>
            </a:r>
            <a:r>
              <a:rPr lang="en-US" sz="1800" err="1">
                <a:latin typeface="Times New Roman" panose="02020603050405020304" pitchFamily="18" charset="0"/>
                <a:cs typeface="Times New Roman" panose="02020603050405020304" pitchFamily="18" charset="0"/>
              </a:rPr>
              <a:t>nhắn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vào</a:t>
            </a:r>
            <a:r>
              <a:rPr lang="en-US" sz="1800">
                <a:latin typeface="Times New Roman" panose="02020603050405020304" pitchFamily="18" charset="0"/>
                <a:cs typeface="Times New Roman" panose="02020603050405020304" pitchFamily="18" charset="0"/>
              </a:rPr>
              <a:t> trong ô </a:t>
            </a:r>
            <a:r>
              <a:rPr lang="en-US" sz="1800" err="1">
                <a:latin typeface="Times New Roman" panose="02020603050405020304" pitchFamily="18" charset="0"/>
                <a:cs typeface="Times New Roman" panose="02020603050405020304" pitchFamily="18" charset="0"/>
              </a:rPr>
              <a:t>chữ</a:t>
            </a:r>
            <a:endParaRPr lang="en-US" sz="180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8DA09A68-5310-E66B-9170-9386D000AA87}"/>
              </a:ext>
            </a:extLst>
          </p:cNvPr>
          <p:cNvSpPr txBox="1"/>
          <p:nvPr/>
        </p:nvSpPr>
        <p:spPr>
          <a:xfrm>
            <a:off x="832485" y="1710117"/>
            <a:ext cx="5532943" cy="646331"/>
          </a:xfrm>
          <a:prstGeom prst="rect">
            <a:avLst/>
          </a:prstGeom>
          <a:noFill/>
        </p:spPr>
        <p:txBody>
          <a:bodyPr wrap="square" rtlCol="0">
            <a:spAutoFit/>
          </a:bodyPr>
          <a:lstStyle/>
          <a:p>
            <a:pPr algn="just"/>
            <a:r>
              <a:rPr lang="en-US" sz="1800">
                <a:latin typeface="Times New Roman" panose="02020603050405020304" pitchFamily="18" charset="0"/>
                <a:cs typeface="Times New Roman" panose="02020603050405020304" pitchFamily="18" charset="0"/>
              </a:rPr>
              <a:t>Sau khi </a:t>
            </a:r>
            <a:r>
              <a:rPr lang="en-US" sz="1800" err="1">
                <a:latin typeface="Times New Roman" panose="02020603050405020304" pitchFamily="18" charset="0"/>
                <a:cs typeface="Times New Roman" panose="02020603050405020304" pitchFamily="18" charset="0"/>
              </a:rPr>
              <a:t>hoàn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thành</a:t>
            </a:r>
            <a:r>
              <a:rPr lang="en-US" sz="1800">
                <a:latin typeface="Times New Roman" panose="02020603050405020304" pitchFamily="18" charset="0"/>
                <a:cs typeface="Times New Roman" panose="02020603050405020304" pitchFamily="18" charset="0"/>
              </a:rPr>
              <a:t>, người dung </a:t>
            </a:r>
            <a:r>
              <a:rPr lang="en-US" sz="1800" err="1">
                <a:latin typeface="Times New Roman" panose="02020603050405020304" pitchFamily="18" charset="0"/>
                <a:cs typeface="Times New Roman" panose="02020603050405020304" pitchFamily="18" charset="0"/>
              </a:rPr>
              <a:t>nhấn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nút</a:t>
            </a:r>
            <a:r>
              <a:rPr lang="en-US" sz="1800">
                <a:latin typeface="Times New Roman" panose="02020603050405020304" pitchFamily="18" charset="0"/>
                <a:cs typeface="Times New Roman" panose="02020603050405020304" pitchFamily="18" charset="0"/>
              </a:rPr>
              <a:t> “Gửi” </a:t>
            </a:r>
            <a:r>
              <a:rPr lang="en-US" sz="1800" err="1">
                <a:latin typeface="Times New Roman" panose="02020603050405020304" pitchFamily="18" charset="0"/>
                <a:cs typeface="Times New Roman" panose="02020603050405020304" pitchFamily="18" charset="0"/>
              </a:rPr>
              <a:t>để</a:t>
            </a:r>
            <a:r>
              <a:rPr lang="en-US" sz="1800">
                <a:latin typeface="Times New Roman" panose="02020603050405020304" pitchFamily="18" charset="0"/>
                <a:cs typeface="Times New Roman" panose="02020603050405020304" pitchFamily="18" charset="0"/>
              </a:rPr>
              <a:t> gửi tin </a:t>
            </a:r>
            <a:r>
              <a:rPr lang="en-US" sz="1800" err="1">
                <a:latin typeface="Times New Roman" panose="02020603050405020304" pitchFamily="18" charset="0"/>
                <a:cs typeface="Times New Roman" panose="02020603050405020304" pitchFamily="18" charset="0"/>
              </a:rPr>
              <a:t>nhắn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đến</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tài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khoản</a:t>
            </a:r>
            <a:r>
              <a:rPr lang="en-US" sz="1800">
                <a:latin typeface="Times New Roman" panose="02020603050405020304" pitchFamily="18" charset="0"/>
                <a:cs typeface="Times New Roman" panose="02020603050405020304" pitchFamily="18" charset="0"/>
              </a:rPr>
              <a:t> đó</a:t>
            </a:r>
          </a:p>
        </p:txBody>
      </p:sp>
      <p:sp>
        <p:nvSpPr>
          <p:cNvPr id="2" name="TextBox 1">
            <a:extLst>
              <a:ext uri="{FF2B5EF4-FFF2-40B4-BE49-F238E27FC236}">
                <a16:creationId xmlns:a16="http://schemas.microsoft.com/office/drawing/2014/main" id="{F917CA27-97ED-4B07-4695-C66349D60158}"/>
              </a:ext>
            </a:extLst>
          </p:cNvPr>
          <p:cNvSpPr txBox="1"/>
          <p:nvPr/>
        </p:nvSpPr>
        <p:spPr>
          <a:xfrm>
            <a:off x="806866" y="2355978"/>
            <a:ext cx="5490606" cy="646331"/>
          </a:xfrm>
          <a:prstGeom prst="rect">
            <a:avLst/>
          </a:prstGeom>
          <a:noFill/>
        </p:spPr>
        <p:txBody>
          <a:bodyPr wrap="square" rtlCol="0">
            <a:spAutoFit/>
          </a:bodyPr>
          <a:lstStyle/>
          <a:p>
            <a:pPr algn="just"/>
            <a:r>
              <a:rPr lang="en-US" sz="1800">
                <a:latin typeface="Times New Roman" panose="02020603050405020304" pitchFamily="18" charset="0"/>
                <a:cs typeface="Times New Roman" panose="02020603050405020304" pitchFamily="18" charset="0"/>
              </a:rPr>
              <a:t>Ở </a:t>
            </a:r>
            <a:r>
              <a:rPr lang="en-US" sz="1800" err="1">
                <a:latin typeface="Times New Roman" panose="02020603050405020304" pitchFamily="18" charset="0"/>
                <a:cs typeface="Times New Roman" panose="02020603050405020304" pitchFamily="18" charset="0"/>
              </a:rPr>
              <a:t>phần</a:t>
            </a:r>
            <a:r>
              <a:rPr lang="en-US" sz="1800">
                <a:latin typeface="Times New Roman" panose="02020603050405020304" pitchFamily="18" charset="0"/>
                <a:cs typeface="Times New Roman" panose="02020603050405020304" pitchFamily="18" charset="0"/>
              </a:rPr>
              <a:t> tin </a:t>
            </a:r>
            <a:r>
              <a:rPr lang="en-US" sz="1800" err="1">
                <a:latin typeface="Times New Roman" panose="02020603050405020304" pitchFamily="18" charset="0"/>
                <a:cs typeface="Times New Roman" panose="02020603050405020304" pitchFamily="18" charset="0"/>
              </a:rPr>
              <a:t>nhắn</a:t>
            </a:r>
            <a:r>
              <a:rPr lang="en-US" sz="1800">
                <a:latin typeface="Times New Roman" panose="02020603050405020304" pitchFamily="18" charset="0"/>
                <a:cs typeface="Times New Roman" panose="02020603050405020304" pitchFamily="18" charset="0"/>
              </a:rPr>
              <a:t> có thể thấy được </a:t>
            </a:r>
            <a:r>
              <a:rPr lang="en-US" sz="1800" err="1">
                <a:latin typeface="Times New Roman" panose="02020603050405020304" pitchFamily="18" charset="0"/>
                <a:cs typeface="Times New Roman" panose="02020603050405020304" pitchFamily="18" charset="0"/>
              </a:rPr>
              <a:t>dòng</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thời</a:t>
            </a:r>
            <a:r>
              <a:rPr lang="en-US" sz="1800">
                <a:latin typeface="Times New Roman" panose="02020603050405020304" pitchFamily="18" charset="0"/>
                <a:cs typeface="Times New Roman" panose="02020603050405020304" pitchFamily="18" charset="0"/>
              </a:rPr>
              <a:t> </a:t>
            </a:r>
            <a:r>
              <a:rPr lang="en-US" sz="1800" err="1">
                <a:latin typeface="Times New Roman" panose="02020603050405020304" pitchFamily="18" charset="0"/>
                <a:cs typeface="Times New Roman" panose="02020603050405020304" pitchFamily="18" charset="0"/>
              </a:rPr>
              <a:t>gian</a:t>
            </a:r>
            <a:r>
              <a:rPr lang="en-US" sz="1800">
                <a:latin typeface="Times New Roman" panose="02020603050405020304" pitchFamily="18" charset="0"/>
                <a:cs typeface="Times New Roman" panose="02020603050405020304" pitchFamily="18" charset="0"/>
              </a:rPr>
              <a:t> tin </a:t>
            </a:r>
            <a:r>
              <a:rPr lang="en-US" sz="1800" err="1">
                <a:latin typeface="Times New Roman" panose="02020603050405020304" pitchFamily="18" charset="0"/>
                <a:cs typeface="Times New Roman" panose="02020603050405020304" pitchFamily="18" charset="0"/>
              </a:rPr>
              <a:t>nhắn</a:t>
            </a:r>
            <a:r>
              <a:rPr lang="en-US" sz="1800">
                <a:latin typeface="Times New Roman" panose="02020603050405020304" pitchFamily="18" charset="0"/>
                <a:cs typeface="Times New Roman" panose="02020603050405020304" pitchFamily="18" charset="0"/>
              </a:rPr>
              <a:t> đó được gửi đi</a:t>
            </a:r>
          </a:p>
        </p:txBody>
      </p:sp>
      <p:cxnSp>
        <p:nvCxnSpPr>
          <p:cNvPr id="3" name="Google Shape;934;p32">
            <a:extLst>
              <a:ext uri="{FF2B5EF4-FFF2-40B4-BE49-F238E27FC236}">
                <a16:creationId xmlns:a16="http://schemas.microsoft.com/office/drawing/2014/main" id="{85E66D20-D0A6-B5FF-2106-E72AE1403D2A}"/>
              </a:ext>
            </a:extLst>
          </p:cNvPr>
          <p:cNvCxnSpPr>
            <a:cxnSpLocks/>
          </p:cNvCxnSpPr>
          <p:nvPr/>
        </p:nvCxnSpPr>
        <p:spPr>
          <a:xfrm rot="16200000" flipH="1">
            <a:off x="355816" y="2006791"/>
            <a:ext cx="634200" cy="333378"/>
          </a:xfrm>
          <a:prstGeom prst="bentConnector2">
            <a:avLst/>
          </a:prstGeom>
          <a:noFill/>
          <a:ln w="9525" cap="flat" cmpd="sng">
            <a:solidFill>
              <a:schemeClr val="dk1"/>
            </a:solidFill>
            <a:prstDash val="solid"/>
            <a:round/>
            <a:headEnd type="none" w="med" len="med"/>
            <a:tailEnd type="none" w="med" len="med"/>
          </a:ln>
        </p:spPr>
      </p:cxnSp>
      <p:pic>
        <p:nvPicPr>
          <p:cNvPr id="10" name="Picture 9">
            <a:extLst>
              <a:ext uri="{FF2B5EF4-FFF2-40B4-BE49-F238E27FC236}">
                <a16:creationId xmlns:a16="http://schemas.microsoft.com/office/drawing/2014/main" id="{DCC97DC6-3B74-DC1C-2FF5-F615FE26504F}"/>
              </a:ext>
            </a:extLst>
          </p:cNvPr>
          <p:cNvPicPr>
            <a:picLocks noChangeAspect="1"/>
          </p:cNvPicPr>
          <p:nvPr/>
        </p:nvPicPr>
        <p:blipFill>
          <a:blip r:embed="rId4"/>
          <a:stretch>
            <a:fillRect/>
          </a:stretch>
        </p:blipFill>
        <p:spPr>
          <a:xfrm>
            <a:off x="1052493" y="2992892"/>
            <a:ext cx="5317331" cy="206746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00"/>
                                        </p:tgtEl>
                                        <p:attrNameLst>
                                          <p:attrName>style.visibility</p:attrName>
                                        </p:attrNameLst>
                                      </p:cBhvr>
                                      <p:to>
                                        <p:strVal val="visible"/>
                                      </p:to>
                                    </p:set>
                                    <p:animEffect transition="in" filter="fade">
                                      <p:cBhvr>
                                        <p:cTn id="7" dur="1000"/>
                                        <p:tgtEl>
                                          <p:spTgt spid="1100"/>
                                        </p:tgtEl>
                                      </p:cBhvr>
                                    </p:animEffect>
                                    <p:anim calcmode="lin" valueType="num">
                                      <p:cBhvr>
                                        <p:cTn id="8" dur="1000" fill="hold"/>
                                        <p:tgtEl>
                                          <p:spTgt spid="1100"/>
                                        </p:tgtEl>
                                        <p:attrNameLst>
                                          <p:attrName>ppt_x</p:attrName>
                                        </p:attrNameLst>
                                      </p:cBhvr>
                                      <p:tavLst>
                                        <p:tav tm="0">
                                          <p:val>
                                            <p:strVal val="#ppt_x"/>
                                          </p:val>
                                        </p:tav>
                                        <p:tav tm="100000">
                                          <p:val>
                                            <p:strVal val="#ppt_x"/>
                                          </p:val>
                                        </p:tav>
                                      </p:tavLst>
                                    </p:anim>
                                    <p:anim calcmode="lin" valueType="num">
                                      <p:cBhvr>
                                        <p:cTn id="9" dur="1000" fill="hold"/>
                                        <p:tgtEl>
                                          <p:spTgt spid="110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101">
                                            <p:txEl>
                                              <p:pRg st="0" end="0"/>
                                            </p:txEl>
                                          </p:spTgt>
                                        </p:tgtEl>
                                        <p:attrNameLst>
                                          <p:attrName>style.visibility</p:attrName>
                                        </p:attrNameLst>
                                      </p:cBhvr>
                                      <p:to>
                                        <p:strVal val="visible"/>
                                      </p:to>
                                    </p:set>
                                    <p:animEffect transition="in" filter="barn(inVertical)">
                                      <p:cBhvr>
                                        <p:cTn id="21" dur="500"/>
                                        <p:tgtEl>
                                          <p:spTgt spid="1101">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1000"/>
                                        <p:tgtEl>
                                          <p:spTgt spid="3"/>
                                        </p:tgtEl>
                                      </p:cBhvr>
                                    </p:animEffect>
                                    <p:anim calcmode="lin" valueType="num">
                                      <p:cBhvr>
                                        <p:cTn id="37" dur="1000" fill="hold"/>
                                        <p:tgtEl>
                                          <p:spTgt spid="3"/>
                                        </p:tgtEl>
                                        <p:attrNameLst>
                                          <p:attrName>ppt_x</p:attrName>
                                        </p:attrNameLst>
                                      </p:cBhvr>
                                      <p:tavLst>
                                        <p:tav tm="0">
                                          <p:val>
                                            <p:strVal val="#ppt_x"/>
                                          </p:val>
                                        </p:tav>
                                        <p:tav tm="100000">
                                          <p:val>
                                            <p:strVal val="#ppt_x"/>
                                          </p:val>
                                        </p:tav>
                                      </p:tavLst>
                                    </p:anim>
                                    <p:anim calcmode="lin" valueType="num">
                                      <p:cBhvr>
                                        <p:cTn id="3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barn(inVertical)">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16" presetClass="entr" presetSubtype="21" fill="hold" grpId="0" nodeType="click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barn(inVertical)">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Effect transition="in" filter="barn(inVertical)">
                                      <p:cBhvr>
                                        <p:cTn id="5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0" grpId="0"/>
      <p:bldP spid="1101" grpId="0" build="p"/>
      <p:bldP spid="8" grpId="0"/>
      <p:bldP spid="9"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07DE3-C726-D4E6-07DE-489C777BCA09}"/>
              </a:ext>
            </a:extLst>
          </p:cNvPr>
          <p:cNvSpPr>
            <a:spLocks noGrp="1"/>
          </p:cNvSpPr>
          <p:nvPr>
            <p:ph type="title"/>
          </p:nvPr>
        </p:nvSpPr>
        <p:spPr>
          <a:xfrm>
            <a:off x="319668" y="145489"/>
            <a:ext cx="2240466" cy="820949"/>
          </a:xfrm>
        </p:spPr>
        <p:txBody>
          <a:bodyPr/>
          <a:lstStyle/>
          <a:p>
            <a:r>
              <a:rPr lang="en-US" err="1"/>
              <a:t>ChatList</a:t>
            </a:r>
            <a:endParaRPr lang="en-US"/>
          </a:p>
        </p:txBody>
      </p:sp>
      <p:sp>
        <p:nvSpPr>
          <p:cNvPr id="3" name="Text Placeholder 2">
            <a:extLst>
              <a:ext uri="{FF2B5EF4-FFF2-40B4-BE49-F238E27FC236}">
                <a16:creationId xmlns:a16="http://schemas.microsoft.com/office/drawing/2014/main" id="{C83FBDCA-2F56-CC2C-3131-49A40C2E7D22}"/>
              </a:ext>
            </a:extLst>
          </p:cNvPr>
          <p:cNvSpPr>
            <a:spLocks noGrp="1"/>
          </p:cNvSpPr>
          <p:nvPr>
            <p:ph type="body" idx="1"/>
          </p:nvPr>
        </p:nvSpPr>
        <p:spPr>
          <a:xfrm>
            <a:off x="198940" y="966438"/>
            <a:ext cx="6038309" cy="3600302"/>
          </a:xfrm>
        </p:spPr>
        <p:txBody>
          <a:bodyPr/>
          <a:lstStyle/>
          <a:p>
            <a:pPr algn="just">
              <a:lnSpc>
                <a:spcPct val="150000"/>
              </a:lnSpc>
            </a:pPr>
            <a:r>
              <a:rPr lang="en-US" sz="2400">
                <a:latin typeface="Times New Roman" panose="02020603050405020304" pitchFamily="18" charset="0"/>
                <a:cs typeface="Times New Roman" panose="02020603050405020304" pitchFamily="18" charset="0"/>
              </a:rPr>
              <a:t>Ở </a:t>
            </a:r>
            <a:r>
              <a:rPr lang="en-US" sz="2400" err="1">
                <a:latin typeface="Times New Roman" panose="02020603050405020304" pitchFamily="18" charset="0"/>
                <a:cs typeface="Times New Roman" panose="02020603050405020304" pitchFamily="18" charset="0"/>
              </a:rPr>
              <a:t>phần</a:t>
            </a:r>
            <a:r>
              <a:rPr lang="en-US" sz="2400">
                <a:latin typeface="Times New Roman" panose="02020603050405020304" pitchFamily="18" charset="0"/>
                <a:cs typeface="Times New Roman" panose="02020603050405020304" pitchFamily="18" charset="0"/>
              </a:rPr>
              <a:t> Profile thì người </a:t>
            </a:r>
            <a:r>
              <a:rPr lang="en-US" sz="2400" err="1">
                <a:latin typeface="Times New Roman" panose="02020603050405020304" pitchFamily="18" charset="0"/>
                <a:cs typeface="Times New Roman" panose="02020603050405020304" pitchFamily="18" charset="0"/>
              </a:rPr>
              <a:t>dùng</a:t>
            </a:r>
            <a:r>
              <a:rPr lang="en-US" sz="2400">
                <a:latin typeface="Times New Roman" panose="02020603050405020304" pitchFamily="18" charset="0"/>
                <a:cs typeface="Times New Roman" panose="02020603050405020304" pitchFamily="18" charset="0"/>
              </a:rPr>
              <a:t> có thể xem được </a:t>
            </a:r>
            <a:r>
              <a:rPr lang="en-US" sz="2400" err="1">
                <a:latin typeface="Times New Roman" panose="02020603050405020304" pitchFamily="18" charset="0"/>
                <a:cs typeface="Times New Roman" panose="02020603050405020304" pitchFamily="18" charset="0"/>
              </a:rPr>
              <a:t>những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đoạn</a:t>
            </a:r>
            <a:r>
              <a:rPr lang="en-US" sz="2400">
                <a:latin typeface="Times New Roman" panose="02020603050405020304" pitchFamily="18" charset="0"/>
                <a:cs typeface="Times New Roman" panose="02020603050405020304" pitchFamily="18" charset="0"/>
              </a:rPr>
              <a:t> chat mình </a:t>
            </a:r>
            <a:r>
              <a:rPr lang="en-US" sz="2400" err="1">
                <a:latin typeface="Times New Roman" panose="02020603050405020304" pitchFamily="18" charset="0"/>
                <a:cs typeface="Times New Roman" panose="02020603050405020304" pitchFamily="18" charset="0"/>
              </a:rPr>
              <a:t>đã</a:t>
            </a:r>
            <a:r>
              <a:rPr lang="en-US" sz="2400">
                <a:latin typeface="Times New Roman" panose="02020603050405020304" pitchFamily="18" charset="0"/>
                <a:cs typeface="Times New Roman" panose="02020603050405020304" pitchFamily="18" charset="0"/>
              </a:rPr>
              <a:t> chat với </a:t>
            </a:r>
            <a:r>
              <a:rPr lang="en-US" sz="2400" err="1">
                <a:latin typeface="Times New Roman" panose="02020603050405020304" pitchFamily="18" charset="0"/>
                <a:cs typeface="Times New Roman" panose="02020603050405020304" pitchFamily="18" charset="0"/>
              </a:rPr>
              <a:t>các</a:t>
            </a:r>
            <a:r>
              <a:rPr lang="en-US" sz="2400">
                <a:latin typeface="Times New Roman" panose="02020603050405020304" pitchFamily="18" charset="0"/>
                <a:cs typeface="Times New Roman" panose="02020603050405020304" pitchFamily="18" charset="0"/>
              </a:rPr>
              <a:t> người </a:t>
            </a:r>
            <a:r>
              <a:rPr lang="en-US" sz="2400" err="1">
                <a:latin typeface="Times New Roman" panose="02020603050405020304" pitchFamily="18" charset="0"/>
                <a:cs typeface="Times New Roman" panose="02020603050405020304" pitchFamily="18" charset="0"/>
              </a:rPr>
              <a:t>sử</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dụng</a:t>
            </a:r>
            <a:r>
              <a:rPr lang="en-US" sz="2400">
                <a:latin typeface="Times New Roman" panose="02020603050405020304" pitchFamily="18" charset="0"/>
                <a:cs typeface="Times New Roman" panose="02020603050405020304" pitchFamily="18" charset="0"/>
              </a:rPr>
              <a:t> khác như </a:t>
            </a:r>
            <a:r>
              <a:rPr lang="en-US" sz="2400" err="1">
                <a:latin typeface="Times New Roman" panose="02020603050405020304" pitchFamily="18" charset="0"/>
                <a:cs typeface="Times New Roman" panose="02020603050405020304" pitchFamily="18" charset="0"/>
              </a:rPr>
              <a:t>là</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đoạn</a:t>
            </a:r>
            <a:r>
              <a:rPr lang="en-US" sz="2400">
                <a:latin typeface="Times New Roman" panose="02020603050405020304" pitchFamily="18" charset="0"/>
                <a:cs typeface="Times New Roman" panose="02020603050405020304" pitchFamily="18" charset="0"/>
              </a:rPr>
              <a:t> tin </a:t>
            </a:r>
            <a:r>
              <a:rPr lang="en-US" sz="2400" err="1">
                <a:latin typeface="Times New Roman" panose="02020603050405020304" pitchFamily="18" charset="0"/>
                <a:cs typeface="Times New Roman" panose="02020603050405020304" pitchFamily="18" charset="0"/>
              </a:rPr>
              <a:t>nhắn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thật</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a:t>
            </a:r>
            <a:r>
              <a:rPr lang="en-US" sz="2400">
                <a:latin typeface="Times New Roman" panose="02020603050405020304" pitchFamily="18" charset="0"/>
                <a:cs typeface="Times New Roman" panose="02020603050405020304" pitchFamily="18" charset="0"/>
              </a:rPr>
              <a:t> người dung sẽ  thấy </a:t>
            </a:r>
            <a:r>
              <a:rPr lang="en-US" sz="2400" err="1">
                <a:latin typeface="Times New Roman" panose="02020603050405020304" pitchFamily="18" charset="0"/>
                <a:cs typeface="Times New Roman" panose="02020603050405020304" pitchFamily="18" charset="0"/>
              </a:rPr>
              <a:t>những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đoạn</a:t>
            </a:r>
            <a:r>
              <a:rPr lang="en-US" sz="2400">
                <a:latin typeface="Times New Roman" panose="02020603050405020304" pitchFamily="18" charset="0"/>
                <a:cs typeface="Times New Roman" panose="02020603050405020304" pitchFamily="18" charset="0"/>
              </a:rPr>
              <a:t> tin </a:t>
            </a:r>
            <a:r>
              <a:rPr lang="en-US" sz="2400" err="1">
                <a:latin typeface="Times New Roman" panose="02020603050405020304" pitchFamily="18" charset="0"/>
                <a:cs typeface="Times New Roman" panose="02020603050405020304" pitchFamily="18" charset="0"/>
              </a:rPr>
              <a:t>nhắn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cuối</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cùng</a:t>
            </a:r>
            <a:r>
              <a:rPr lang="en-US" sz="2400">
                <a:latin typeface="Times New Roman" panose="02020603050405020304" pitchFamily="18" charset="0"/>
                <a:cs typeface="Times New Roman" panose="02020603050405020304" pitchFamily="18" charset="0"/>
              </a:rPr>
              <a:t> khi </a:t>
            </a:r>
            <a:r>
              <a:rPr lang="en-US" sz="2400" err="1">
                <a:latin typeface="Times New Roman" panose="02020603050405020304" pitchFamily="18" charset="0"/>
                <a:cs typeface="Times New Roman" panose="02020603050405020304" pitchFamily="18" charset="0"/>
              </a:rPr>
              <a:t>nhắn</a:t>
            </a:r>
            <a:r>
              <a:rPr lang="en-US" sz="2400">
                <a:latin typeface="Times New Roman" panose="02020603050405020304" pitchFamily="18" charset="0"/>
                <a:cs typeface="Times New Roman" panose="02020603050405020304" pitchFamily="18" charset="0"/>
              </a:rPr>
              <a:t>.</a:t>
            </a:r>
          </a:p>
          <a:p>
            <a:pPr algn="just">
              <a:lnSpc>
                <a:spcPct val="150000"/>
              </a:lnSpc>
            </a:pPr>
            <a:r>
              <a:rPr lang="en-US" sz="2400">
                <a:latin typeface="Times New Roman" panose="02020603050405020304" pitchFamily="18" charset="0"/>
                <a:cs typeface="Times New Roman" panose="02020603050405020304" pitchFamily="18" charset="0"/>
              </a:rPr>
              <a:t>Người </a:t>
            </a:r>
            <a:r>
              <a:rPr lang="en-US" sz="2400" err="1">
                <a:latin typeface="Times New Roman" panose="02020603050405020304" pitchFamily="18" charset="0"/>
                <a:cs typeface="Times New Roman" panose="02020603050405020304" pitchFamily="18" charset="0"/>
              </a:rPr>
              <a:t>dùng</a:t>
            </a:r>
            <a:r>
              <a:rPr lang="en-US" sz="2400">
                <a:latin typeface="Times New Roman" panose="02020603050405020304" pitchFamily="18" charset="0"/>
                <a:cs typeface="Times New Roman" panose="02020603050405020304" pitchFamily="18" charset="0"/>
              </a:rPr>
              <a:t> có thể </a:t>
            </a:r>
            <a:r>
              <a:rPr lang="en-US" sz="2400" err="1">
                <a:latin typeface="Times New Roman" panose="02020603050405020304" pitchFamily="18" charset="0"/>
                <a:cs typeface="Times New Roman" panose="02020603050405020304" pitchFamily="18" charset="0"/>
              </a:rPr>
              <a:t>bấm</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vào</a:t>
            </a:r>
            <a:r>
              <a:rPr lang="en-US" sz="2400">
                <a:latin typeface="Times New Roman" panose="02020603050405020304" pitchFamily="18" charset="0"/>
                <a:cs typeface="Times New Roman" panose="02020603050405020304" pitchFamily="18" charset="0"/>
              </a:rPr>
              <a:t> xem </a:t>
            </a:r>
            <a:r>
              <a:rPr lang="en-US" sz="2400" err="1">
                <a:latin typeface="Times New Roman" panose="02020603050405020304" pitchFamily="18" charset="0"/>
                <a:cs typeface="Times New Roman" panose="02020603050405020304" pitchFamily="18" charset="0"/>
              </a:rPr>
              <a:t>từng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đoạn</a:t>
            </a:r>
            <a:r>
              <a:rPr lang="en-US" sz="2400">
                <a:latin typeface="Times New Roman" panose="02020603050405020304" pitchFamily="18" charset="0"/>
                <a:cs typeface="Times New Roman" panose="02020603050405020304" pitchFamily="18" charset="0"/>
              </a:rPr>
              <a:t> tin </a:t>
            </a:r>
            <a:r>
              <a:rPr lang="en-US" sz="2400" err="1">
                <a:latin typeface="Times New Roman" panose="02020603050405020304" pitchFamily="18" charset="0"/>
                <a:cs typeface="Times New Roman" panose="02020603050405020304" pitchFamily="18" charset="0"/>
              </a:rPr>
              <a:t>nhắn</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tương</a:t>
            </a:r>
            <a:r>
              <a:rPr lang="en-US" sz="2400">
                <a:latin typeface="Times New Roman" panose="02020603050405020304" pitchFamily="18" charset="0"/>
                <a:cs typeface="Times New Roman" panose="02020603050405020304" pitchFamily="18" charset="0"/>
              </a:rPr>
              <a:t> </a:t>
            </a:r>
            <a:r>
              <a:rPr lang="en-US" sz="2400" err="1">
                <a:latin typeface="Times New Roman" panose="02020603050405020304" pitchFamily="18" charset="0"/>
                <a:cs typeface="Times New Roman" panose="02020603050405020304" pitchFamily="18" charset="0"/>
              </a:rPr>
              <a:t>ứng</a:t>
            </a:r>
            <a:endParaRPr lang="en-US" sz="2400">
              <a:latin typeface="Times New Roman" panose="02020603050405020304" pitchFamily="18" charset="0"/>
              <a:cs typeface="Times New Roman" panose="02020603050405020304" pitchFamily="18" charset="0"/>
            </a:endParaRPr>
          </a:p>
        </p:txBody>
      </p:sp>
      <p:pic>
        <p:nvPicPr>
          <p:cNvPr id="1026" name="Picture 2" descr="Không có mô tả.">
            <a:extLst>
              <a:ext uri="{FF2B5EF4-FFF2-40B4-BE49-F238E27FC236}">
                <a16:creationId xmlns:a16="http://schemas.microsoft.com/office/drawing/2014/main" id="{11FA42D3-E1E5-B256-44E8-29CD0FED0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1200" y="-29736"/>
            <a:ext cx="2163685" cy="4811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9043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Effect transition="in" filter="fade">
                                      <p:cBhvr>
                                        <p:cTn id="14" dur="1000"/>
                                        <p:tgtEl>
                                          <p:spTgt spid="1026"/>
                                        </p:tgtEl>
                                      </p:cBhvr>
                                    </p:animEffect>
                                    <p:anim calcmode="lin" valueType="num">
                                      <p:cBhvr>
                                        <p:cTn id="15" dur="1000" fill="hold"/>
                                        <p:tgtEl>
                                          <p:spTgt spid="1026"/>
                                        </p:tgtEl>
                                        <p:attrNameLst>
                                          <p:attrName>ppt_x</p:attrName>
                                        </p:attrNameLst>
                                      </p:cBhvr>
                                      <p:tavLst>
                                        <p:tav tm="0">
                                          <p:val>
                                            <p:strVal val="#ppt_x"/>
                                          </p:val>
                                        </p:tav>
                                        <p:tav tm="100000">
                                          <p:val>
                                            <p:strVal val="#ppt_x"/>
                                          </p:val>
                                        </p:tav>
                                      </p:tavLst>
                                    </p:anim>
                                    <p:anim calcmode="lin" valueType="num">
                                      <p:cBhvr>
                                        <p:cTn id="16"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barn(inVertical)">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barn(inVertical)">
                                      <p:cBhvr>
                                        <p:cTn id="2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28"/>
          <p:cNvSpPr txBox="1">
            <a:spLocks noGrp="1"/>
          </p:cNvSpPr>
          <p:nvPr>
            <p:ph type="title"/>
          </p:nvPr>
        </p:nvSpPr>
        <p:spPr>
          <a:xfrm>
            <a:off x="3350488" y="1165203"/>
            <a:ext cx="923332" cy="68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0000"/>
                </a:solidFill>
              </a:rPr>
              <a:t>04</a:t>
            </a:r>
            <a:endParaRPr sz="4800">
              <a:solidFill>
                <a:srgbClr val="FF0000"/>
              </a:solidFill>
            </a:endParaRPr>
          </a:p>
        </p:txBody>
      </p:sp>
      <p:sp>
        <p:nvSpPr>
          <p:cNvPr id="755" name="Google Shape;755;p28"/>
          <p:cNvSpPr/>
          <p:nvPr/>
        </p:nvSpPr>
        <p:spPr>
          <a:xfrm>
            <a:off x="7644175" y="3013795"/>
            <a:ext cx="1499854" cy="2129688"/>
          </a:xfrm>
          <a:custGeom>
            <a:avLst/>
            <a:gdLst/>
            <a:ahLst/>
            <a:cxnLst/>
            <a:rect l="l" t="t" r="r" b="b"/>
            <a:pathLst>
              <a:path w="22301" h="18902" extrusionOk="0">
                <a:moveTo>
                  <a:pt x="0" y="1"/>
                </a:moveTo>
                <a:lnTo>
                  <a:pt x="0" y="18901"/>
                </a:lnTo>
                <a:lnTo>
                  <a:pt x="22301" y="18901"/>
                </a:lnTo>
                <a:lnTo>
                  <a:pt x="223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rot="10800000" flipH="1">
            <a:off x="7644125" y="1505605"/>
            <a:ext cx="1506957" cy="1508195"/>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28"/>
          <p:cNvGrpSpPr/>
          <p:nvPr/>
        </p:nvGrpSpPr>
        <p:grpSpPr>
          <a:xfrm rot="5400000">
            <a:off x="7423524" y="3831308"/>
            <a:ext cx="1941152" cy="685865"/>
            <a:chOff x="7024375" y="4369047"/>
            <a:chExt cx="2119624" cy="748925"/>
          </a:xfrm>
        </p:grpSpPr>
        <p:sp>
          <p:nvSpPr>
            <p:cNvPr id="758" name="Google Shape;758;p28"/>
            <p:cNvSpPr/>
            <p:nvPr/>
          </p:nvSpPr>
          <p:spPr>
            <a:xfrm rot="5400000">
              <a:off x="7704413" y="4252385"/>
              <a:ext cx="4440" cy="930345"/>
            </a:xfrm>
            <a:custGeom>
              <a:avLst/>
              <a:gdLst/>
              <a:ahLst/>
              <a:cxnLst/>
              <a:rect l="l" t="t" r="r" b="b"/>
              <a:pathLst>
                <a:path w="71" h="14876" extrusionOk="0">
                  <a:moveTo>
                    <a:pt x="35" y="0"/>
                  </a:moveTo>
                  <a:cubicBezTo>
                    <a:pt x="13" y="0"/>
                    <a:pt x="0" y="18"/>
                    <a:pt x="0" y="35"/>
                  </a:cubicBezTo>
                  <a:lnTo>
                    <a:pt x="0" y="14841"/>
                  </a:lnTo>
                  <a:cubicBezTo>
                    <a:pt x="0" y="14858"/>
                    <a:pt x="13" y="14876"/>
                    <a:pt x="35" y="14876"/>
                  </a:cubicBezTo>
                  <a:cubicBezTo>
                    <a:pt x="57" y="14876"/>
                    <a:pt x="70" y="14858"/>
                    <a:pt x="70" y="14841"/>
                  </a:cubicBezTo>
                  <a:lnTo>
                    <a:pt x="70" y="35"/>
                  </a:lnTo>
                  <a:cubicBezTo>
                    <a:pt x="70" y="18"/>
                    <a:pt x="57"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rot="5400000">
              <a:off x="7535644" y="4598760"/>
              <a:ext cx="120577" cy="120327"/>
            </a:xfrm>
            <a:custGeom>
              <a:avLst/>
              <a:gdLst/>
              <a:ahLst/>
              <a:cxnLst/>
              <a:rect l="l" t="t" r="r" b="b"/>
              <a:pathLst>
                <a:path w="1928" h="1924" extrusionOk="0">
                  <a:moveTo>
                    <a:pt x="1890" y="0"/>
                  </a:moveTo>
                  <a:cubicBezTo>
                    <a:pt x="1881" y="0"/>
                    <a:pt x="1871" y="5"/>
                    <a:pt x="1862" y="14"/>
                  </a:cubicBezTo>
                  <a:lnTo>
                    <a:pt x="13" y="1862"/>
                  </a:lnTo>
                  <a:cubicBezTo>
                    <a:pt x="0" y="1875"/>
                    <a:pt x="0" y="1897"/>
                    <a:pt x="13" y="1910"/>
                  </a:cubicBezTo>
                  <a:cubicBezTo>
                    <a:pt x="22" y="1919"/>
                    <a:pt x="31" y="1923"/>
                    <a:pt x="40" y="1923"/>
                  </a:cubicBezTo>
                  <a:cubicBezTo>
                    <a:pt x="48" y="1923"/>
                    <a:pt x="61" y="1919"/>
                    <a:pt x="66" y="1910"/>
                  </a:cubicBezTo>
                  <a:lnTo>
                    <a:pt x="1914" y="62"/>
                  </a:lnTo>
                  <a:cubicBezTo>
                    <a:pt x="1927" y="49"/>
                    <a:pt x="1927" y="27"/>
                    <a:pt x="1914" y="14"/>
                  </a:cubicBezTo>
                  <a:cubicBezTo>
                    <a:pt x="1908" y="5"/>
                    <a:pt x="1899" y="0"/>
                    <a:pt x="1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rot="5400000">
              <a:off x="7921144" y="4593382"/>
              <a:ext cx="126081" cy="125580"/>
            </a:xfrm>
            <a:custGeom>
              <a:avLst/>
              <a:gdLst/>
              <a:ahLst/>
              <a:cxnLst/>
              <a:rect l="l" t="t" r="r" b="b"/>
              <a:pathLst>
                <a:path w="2016" h="2008" extrusionOk="0">
                  <a:moveTo>
                    <a:pt x="1978" y="0"/>
                  </a:moveTo>
                  <a:cubicBezTo>
                    <a:pt x="1969" y="0"/>
                    <a:pt x="1959" y="3"/>
                    <a:pt x="1950" y="10"/>
                  </a:cubicBezTo>
                  <a:lnTo>
                    <a:pt x="14" y="1946"/>
                  </a:lnTo>
                  <a:cubicBezTo>
                    <a:pt x="1" y="1959"/>
                    <a:pt x="1" y="1985"/>
                    <a:pt x="14" y="1998"/>
                  </a:cubicBezTo>
                  <a:cubicBezTo>
                    <a:pt x="23" y="2003"/>
                    <a:pt x="31" y="2007"/>
                    <a:pt x="40" y="2007"/>
                  </a:cubicBezTo>
                  <a:cubicBezTo>
                    <a:pt x="49" y="2007"/>
                    <a:pt x="62" y="2003"/>
                    <a:pt x="66" y="1998"/>
                  </a:cubicBezTo>
                  <a:lnTo>
                    <a:pt x="2002" y="62"/>
                  </a:lnTo>
                  <a:cubicBezTo>
                    <a:pt x="2015" y="49"/>
                    <a:pt x="2015" y="23"/>
                    <a:pt x="2002" y="10"/>
                  </a:cubicBezTo>
                  <a:cubicBezTo>
                    <a:pt x="1996" y="3"/>
                    <a:pt x="1987" y="0"/>
                    <a:pt x="1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rot="5400000">
              <a:off x="7415003" y="4716650"/>
              <a:ext cx="167044" cy="166544"/>
            </a:xfrm>
            <a:custGeom>
              <a:avLst/>
              <a:gdLst/>
              <a:ahLst/>
              <a:cxnLst/>
              <a:rect l="l" t="t" r="r" b="b"/>
              <a:pathLst>
                <a:path w="2671" h="2663" extrusionOk="0">
                  <a:moveTo>
                    <a:pt x="42" y="0"/>
                  </a:moveTo>
                  <a:cubicBezTo>
                    <a:pt x="34" y="0"/>
                    <a:pt x="25" y="3"/>
                    <a:pt x="18" y="10"/>
                  </a:cubicBezTo>
                  <a:cubicBezTo>
                    <a:pt x="1" y="23"/>
                    <a:pt x="1" y="45"/>
                    <a:pt x="18" y="62"/>
                  </a:cubicBezTo>
                  <a:lnTo>
                    <a:pt x="2605" y="2649"/>
                  </a:lnTo>
                  <a:cubicBezTo>
                    <a:pt x="2614" y="2658"/>
                    <a:pt x="2623" y="2662"/>
                    <a:pt x="2632" y="2662"/>
                  </a:cubicBezTo>
                  <a:cubicBezTo>
                    <a:pt x="2640" y="2662"/>
                    <a:pt x="2649" y="2658"/>
                    <a:pt x="2658" y="2649"/>
                  </a:cubicBezTo>
                  <a:cubicBezTo>
                    <a:pt x="2671" y="2636"/>
                    <a:pt x="2671" y="2614"/>
                    <a:pt x="2658" y="2597"/>
                  </a:cubicBezTo>
                  <a:lnTo>
                    <a:pt x="66" y="10"/>
                  </a:lnTo>
                  <a:cubicBezTo>
                    <a:pt x="60" y="3"/>
                    <a:pt x="51"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rot="5400000">
              <a:off x="7831523" y="4716650"/>
              <a:ext cx="114323" cy="113823"/>
            </a:xfrm>
            <a:custGeom>
              <a:avLst/>
              <a:gdLst/>
              <a:ahLst/>
              <a:cxnLst/>
              <a:rect l="l" t="t" r="r" b="b"/>
              <a:pathLst>
                <a:path w="1828" h="1820" extrusionOk="0">
                  <a:moveTo>
                    <a:pt x="42" y="0"/>
                  </a:moveTo>
                  <a:cubicBezTo>
                    <a:pt x="34" y="0"/>
                    <a:pt x="25" y="4"/>
                    <a:pt x="18" y="10"/>
                  </a:cubicBezTo>
                  <a:cubicBezTo>
                    <a:pt x="1" y="28"/>
                    <a:pt x="1" y="50"/>
                    <a:pt x="18" y="63"/>
                  </a:cubicBezTo>
                  <a:lnTo>
                    <a:pt x="1762" y="1811"/>
                  </a:lnTo>
                  <a:cubicBezTo>
                    <a:pt x="1771" y="1815"/>
                    <a:pt x="1779" y="1819"/>
                    <a:pt x="1788" y="1819"/>
                  </a:cubicBezTo>
                  <a:cubicBezTo>
                    <a:pt x="1797" y="1819"/>
                    <a:pt x="1806" y="1815"/>
                    <a:pt x="1814" y="1811"/>
                  </a:cubicBezTo>
                  <a:cubicBezTo>
                    <a:pt x="1827" y="1793"/>
                    <a:pt x="1827" y="1771"/>
                    <a:pt x="1814" y="1758"/>
                  </a:cubicBezTo>
                  <a:lnTo>
                    <a:pt x="66" y="10"/>
                  </a:lnTo>
                  <a:cubicBezTo>
                    <a:pt x="60" y="4"/>
                    <a:pt x="51"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rot="5400000">
              <a:off x="6971811" y="4590535"/>
              <a:ext cx="359167" cy="254037"/>
            </a:xfrm>
            <a:custGeom>
              <a:avLst/>
              <a:gdLst/>
              <a:ahLst/>
              <a:cxnLst/>
              <a:rect l="l" t="t" r="r" b="b"/>
              <a:pathLst>
                <a:path w="5743" h="4062" extrusionOk="0">
                  <a:moveTo>
                    <a:pt x="2871" y="1"/>
                  </a:moveTo>
                  <a:lnTo>
                    <a:pt x="0" y="2872"/>
                  </a:lnTo>
                  <a:cubicBezTo>
                    <a:pt x="306" y="3182"/>
                    <a:pt x="656" y="3431"/>
                    <a:pt x="1023" y="3619"/>
                  </a:cubicBezTo>
                  <a:lnTo>
                    <a:pt x="2255" y="2033"/>
                  </a:lnTo>
                  <a:lnTo>
                    <a:pt x="1630" y="3868"/>
                  </a:lnTo>
                  <a:cubicBezTo>
                    <a:pt x="2036" y="3997"/>
                    <a:pt x="2456" y="4061"/>
                    <a:pt x="2876" y="4061"/>
                  </a:cubicBezTo>
                  <a:cubicBezTo>
                    <a:pt x="3342" y="4061"/>
                    <a:pt x="3808" y="3981"/>
                    <a:pt x="4252" y="3820"/>
                  </a:cubicBezTo>
                  <a:lnTo>
                    <a:pt x="3662" y="2033"/>
                  </a:lnTo>
                  <a:lnTo>
                    <a:pt x="4855" y="3545"/>
                  </a:lnTo>
                  <a:cubicBezTo>
                    <a:pt x="5174" y="3366"/>
                    <a:pt x="5471" y="3143"/>
                    <a:pt x="5742" y="2872"/>
                  </a:cubicBezTo>
                  <a:lnTo>
                    <a:pt x="2871"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rot="5400000">
              <a:off x="7180602" y="4863872"/>
              <a:ext cx="254225" cy="253975"/>
            </a:xfrm>
            <a:custGeom>
              <a:avLst/>
              <a:gdLst/>
              <a:ahLst/>
              <a:cxnLst/>
              <a:rect l="l" t="t" r="r" b="b"/>
              <a:pathLst>
                <a:path w="4065" h="4061" extrusionOk="0">
                  <a:moveTo>
                    <a:pt x="0" y="0"/>
                  </a:moveTo>
                  <a:lnTo>
                    <a:pt x="0" y="4060"/>
                  </a:lnTo>
                  <a:cubicBezTo>
                    <a:pt x="437" y="4060"/>
                    <a:pt x="861" y="3990"/>
                    <a:pt x="1254" y="3863"/>
                  </a:cubicBezTo>
                  <a:lnTo>
                    <a:pt x="1001" y="1871"/>
                  </a:lnTo>
                  <a:lnTo>
                    <a:pt x="1862" y="3610"/>
                  </a:lnTo>
                  <a:cubicBezTo>
                    <a:pt x="2657" y="3199"/>
                    <a:pt x="3300" y="2535"/>
                    <a:pt x="3680" y="1722"/>
                  </a:cubicBezTo>
                  <a:lnTo>
                    <a:pt x="1997" y="874"/>
                  </a:lnTo>
                  <a:lnTo>
                    <a:pt x="3911" y="1101"/>
                  </a:lnTo>
                  <a:cubicBezTo>
                    <a:pt x="4008" y="752"/>
                    <a:pt x="4064" y="380"/>
                    <a:pt x="4064"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rot="5400000">
              <a:off x="7305933" y="4369047"/>
              <a:ext cx="253975" cy="253975"/>
            </a:xfrm>
            <a:custGeom>
              <a:avLst/>
              <a:gdLst/>
              <a:ahLst/>
              <a:cxnLst/>
              <a:rect l="l" t="t" r="r" b="b"/>
              <a:pathLst>
                <a:path w="4061" h="4061" extrusionOk="0">
                  <a:moveTo>
                    <a:pt x="0" y="1"/>
                  </a:moveTo>
                  <a:cubicBezTo>
                    <a:pt x="0" y="438"/>
                    <a:pt x="70" y="857"/>
                    <a:pt x="197" y="1251"/>
                  </a:cubicBezTo>
                  <a:lnTo>
                    <a:pt x="2190" y="997"/>
                  </a:lnTo>
                  <a:lnTo>
                    <a:pt x="451" y="1858"/>
                  </a:lnTo>
                  <a:cubicBezTo>
                    <a:pt x="861" y="2653"/>
                    <a:pt x="1526" y="3296"/>
                    <a:pt x="2338" y="3676"/>
                  </a:cubicBezTo>
                  <a:lnTo>
                    <a:pt x="3186" y="1993"/>
                  </a:lnTo>
                  <a:lnTo>
                    <a:pt x="2959" y="3908"/>
                  </a:lnTo>
                  <a:cubicBezTo>
                    <a:pt x="3309" y="4008"/>
                    <a:pt x="3680" y="4061"/>
                    <a:pt x="4060" y="4061"/>
                  </a:cubicBezTo>
                  <a:lnTo>
                    <a:pt x="4060"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rot="5400000">
              <a:off x="7616698" y="4791324"/>
              <a:ext cx="254225" cy="254225"/>
            </a:xfrm>
            <a:custGeom>
              <a:avLst/>
              <a:gdLst/>
              <a:ahLst/>
              <a:cxnLst/>
              <a:rect l="l" t="t" r="r" b="b"/>
              <a:pathLst>
                <a:path w="4065" h="4065" extrusionOk="0">
                  <a:moveTo>
                    <a:pt x="0" y="1"/>
                  </a:moveTo>
                  <a:lnTo>
                    <a:pt x="0" y="4065"/>
                  </a:lnTo>
                  <a:cubicBezTo>
                    <a:pt x="437" y="4065"/>
                    <a:pt x="861" y="3995"/>
                    <a:pt x="1254" y="3868"/>
                  </a:cubicBezTo>
                  <a:lnTo>
                    <a:pt x="1001" y="1875"/>
                  </a:lnTo>
                  <a:lnTo>
                    <a:pt x="1862" y="3615"/>
                  </a:lnTo>
                  <a:cubicBezTo>
                    <a:pt x="2657" y="3204"/>
                    <a:pt x="3300" y="2535"/>
                    <a:pt x="3680" y="1727"/>
                  </a:cubicBezTo>
                  <a:lnTo>
                    <a:pt x="1997" y="879"/>
                  </a:lnTo>
                  <a:lnTo>
                    <a:pt x="3911" y="1106"/>
                  </a:lnTo>
                  <a:cubicBezTo>
                    <a:pt x="4008" y="757"/>
                    <a:pt x="4064" y="385"/>
                    <a:pt x="406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rot="5400000">
              <a:off x="7696875" y="4368922"/>
              <a:ext cx="253975" cy="254225"/>
            </a:xfrm>
            <a:custGeom>
              <a:avLst/>
              <a:gdLst/>
              <a:ahLst/>
              <a:cxnLst/>
              <a:rect l="l" t="t" r="r" b="b"/>
              <a:pathLst>
                <a:path w="4061" h="4065" extrusionOk="0">
                  <a:moveTo>
                    <a:pt x="0" y="0"/>
                  </a:moveTo>
                  <a:cubicBezTo>
                    <a:pt x="0" y="437"/>
                    <a:pt x="70" y="857"/>
                    <a:pt x="197" y="1254"/>
                  </a:cubicBezTo>
                  <a:lnTo>
                    <a:pt x="2190" y="1001"/>
                  </a:lnTo>
                  <a:lnTo>
                    <a:pt x="2190" y="1001"/>
                  </a:lnTo>
                  <a:lnTo>
                    <a:pt x="451" y="1857"/>
                  </a:lnTo>
                  <a:cubicBezTo>
                    <a:pt x="861" y="2653"/>
                    <a:pt x="1526" y="3295"/>
                    <a:pt x="2338" y="3680"/>
                  </a:cubicBezTo>
                  <a:lnTo>
                    <a:pt x="3186" y="1997"/>
                  </a:lnTo>
                  <a:lnTo>
                    <a:pt x="2959" y="3907"/>
                  </a:lnTo>
                  <a:cubicBezTo>
                    <a:pt x="3309" y="4007"/>
                    <a:pt x="3680" y="4064"/>
                    <a:pt x="4060" y="4064"/>
                  </a:cubicBezTo>
                  <a:lnTo>
                    <a:pt x="4060"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rot="5400000">
              <a:off x="7105239" y="4672808"/>
              <a:ext cx="178802" cy="92246"/>
            </a:xfrm>
            <a:custGeom>
              <a:avLst/>
              <a:gdLst/>
              <a:ahLst/>
              <a:cxnLst/>
              <a:rect l="l" t="t" r="r" b="b"/>
              <a:pathLst>
                <a:path w="2859" h="1475" extrusionOk="0">
                  <a:moveTo>
                    <a:pt x="1419" y="1"/>
                  </a:moveTo>
                  <a:cubicBezTo>
                    <a:pt x="1409" y="1"/>
                    <a:pt x="1401" y="4"/>
                    <a:pt x="1394" y="11"/>
                  </a:cubicBezTo>
                  <a:lnTo>
                    <a:pt x="18" y="1387"/>
                  </a:lnTo>
                  <a:cubicBezTo>
                    <a:pt x="4" y="1405"/>
                    <a:pt x="0" y="1427"/>
                    <a:pt x="18" y="1440"/>
                  </a:cubicBezTo>
                  <a:cubicBezTo>
                    <a:pt x="24" y="1448"/>
                    <a:pt x="33" y="1453"/>
                    <a:pt x="42" y="1453"/>
                  </a:cubicBezTo>
                  <a:cubicBezTo>
                    <a:pt x="51" y="1453"/>
                    <a:pt x="61" y="1448"/>
                    <a:pt x="70" y="1440"/>
                  </a:cubicBezTo>
                  <a:lnTo>
                    <a:pt x="1420" y="89"/>
                  </a:lnTo>
                  <a:lnTo>
                    <a:pt x="2793" y="1466"/>
                  </a:lnTo>
                  <a:cubicBezTo>
                    <a:pt x="2801" y="1475"/>
                    <a:pt x="2810" y="1475"/>
                    <a:pt x="2819" y="1475"/>
                  </a:cubicBezTo>
                  <a:cubicBezTo>
                    <a:pt x="2828" y="1475"/>
                    <a:pt x="2841" y="1475"/>
                    <a:pt x="2845" y="1466"/>
                  </a:cubicBezTo>
                  <a:cubicBezTo>
                    <a:pt x="2858" y="1453"/>
                    <a:pt x="2858" y="1427"/>
                    <a:pt x="2845" y="1414"/>
                  </a:cubicBezTo>
                  <a:lnTo>
                    <a:pt x="1447" y="11"/>
                  </a:lnTo>
                  <a:cubicBezTo>
                    <a:pt x="1438" y="4"/>
                    <a:pt x="1428" y="1"/>
                    <a:pt x="1419"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rot="5400000">
              <a:off x="7176754" y="4660521"/>
              <a:ext cx="4753" cy="116512"/>
            </a:xfrm>
            <a:custGeom>
              <a:avLst/>
              <a:gdLst/>
              <a:ahLst/>
              <a:cxnLst/>
              <a:rect l="l" t="t" r="r" b="b"/>
              <a:pathLst>
                <a:path w="76" h="1863" extrusionOk="0">
                  <a:moveTo>
                    <a:pt x="36" y="0"/>
                  </a:moveTo>
                  <a:cubicBezTo>
                    <a:pt x="18" y="0"/>
                    <a:pt x="1" y="18"/>
                    <a:pt x="1" y="35"/>
                  </a:cubicBezTo>
                  <a:lnTo>
                    <a:pt x="1" y="1823"/>
                  </a:lnTo>
                  <a:cubicBezTo>
                    <a:pt x="1" y="1845"/>
                    <a:pt x="18" y="1862"/>
                    <a:pt x="36" y="1862"/>
                  </a:cubicBezTo>
                  <a:cubicBezTo>
                    <a:pt x="58" y="1862"/>
                    <a:pt x="75" y="1845"/>
                    <a:pt x="75" y="1823"/>
                  </a:cubicBezTo>
                  <a:lnTo>
                    <a:pt x="75" y="35"/>
                  </a:lnTo>
                  <a:cubicBezTo>
                    <a:pt x="75" y="14"/>
                    <a:pt x="58" y="0"/>
                    <a:pt x="36"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rot="5400000">
              <a:off x="7285575" y="4895299"/>
              <a:ext cx="128520" cy="126581"/>
            </a:xfrm>
            <a:custGeom>
              <a:avLst/>
              <a:gdLst/>
              <a:ahLst/>
              <a:cxnLst/>
              <a:rect l="l" t="t" r="r" b="b"/>
              <a:pathLst>
                <a:path w="2055" h="2024" extrusionOk="0">
                  <a:moveTo>
                    <a:pt x="40" y="0"/>
                  </a:moveTo>
                  <a:cubicBezTo>
                    <a:pt x="18" y="0"/>
                    <a:pt x="1" y="18"/>
                    <a:pt x="1" y="40"/>
                  </a:cubicBezTo>
                  <a:lnTo>
                    <a:pt x="1" y="1984"/>
                  </a:lnTo>
                  <a:cubicBezTo>
                    <a:pt x="1" y="2006"/>
                    <a:pt x="18" y="2019"/>
                    <a:pt x="40" y="2019"/>
                  </a:cubicBezTo>
                  <a:lnTo>
                    <a:pt x="40" y="2024"/>
                  </a:lnTo>
                  <a:cubicBezTo>
                    <a:pt x="58" y="2024"/>
                    <a:pt x="75" y="2006"/>
                    <a:pt x="75" y="1984"/>
                  </a:cubicBezTo>
                  <a:lnTo>
                    <a:pt x="75" y="75"/>
                  </a:lnTo>
                  <a:lnTo>
                    <a:pt x="2020" y="75"/>
                  </a:lnTo>
                  <a:cubicBezTo>
                    <a:pt x="2042" y="75"/>
                    <a:pt x="2055" y="57"/>
                    <a:pt x="2055" y="40"/>
                  </a:cubicBezTo>
                  <a:cubicBezTo>
                    <a:pt x="2055" y="18"/>
                    <a:pt x="2042" y="0"/>
                    <a:pt x="202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rot="5400000">
              <a:off x="7327039" y="4897050"/>
              <a:ext cx="84179" cy="83741"/>
            </a:xfrm>
            <a:custGeom>
              <a:avLst/>
              <a:gdLst/>
              <a:ahLst/>
              <a:cxnLst/>
              <a:rect l="l" t="t" r="r" b="b"/>
              <a:pathLst>
                <a:path w="1346" h="1339" extrusionOk="0">
                  <a:moveTo>
                    <a:pt x="41" y="0"/>
                  </a:moveTo>
                  <a:cubicBezTo>
                    <a:pt x="32" y="0"/>
                    <a:pt x="22" y="4"/>
                    <a:pt x="13" y="10"/>
                  </a:cubicBezTo>
                  <a:cubicBezTo>
                    <a:pt x="0" y="23"/>
                    <a:pt x="0" y="45"/>
                    <a:pt x="13" y="63"/>
                  </a:cubicBezTo>
                  <a:lnTo>
                    <a:pt x="1280" y="1326"/>
                  </a:lnTo>
                  <a:cubicBezTo>
                    <a:pt x="1285" y="1334"/>
                    <a:pt x="1298" y="1339"/>
                    <a:pt x="1307" y="1339"/>
                  </a:cubicBezTo>
                  <a:cubicBezTo>
                    <a:pt x="1315" y="1339"/>
                    <a:pt x="1324" y="1334"/>
                    <a:pt x="1333" y="1326"/>
                  </a:cubicBezTo>
                  <a:cubicBezTo>
                    <a:pt x="1346" y="1312"/>
                    <a:pt x="1346" y="1291"/>
                    <a:pt x="1333" y="1273"/>
                  </a:cubicBezTo>
                  <a:lnTo>
                    <a:pt x="66" y="10"/>
                  </a:lnTo>
                  <a:cubicBezTo>
                    <a:pt x="59" y="4"/>
                    <a:pt x="50" y="0"/>
                    <a:pt x="41"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rot="5400000">
              <a:off x="7407592" y="4469645"/>
              <a:ext cx="126331" cy="128520"/>
            </a:xfrm>
            <a:custGeom>
              <a:avLst/>
              <a:gdLst/>
              <a:ahLst/>
              <a:cxnLst/>
              <a:rect l="l" t="t" r="r" b="b"/>
              <a:pathLst>
                <a:path w="2020" h="2055" extrusionOk="0">
                  <a:moveTo>
                    <a:pt x="35" y="0"/>
                  </a:moveTo>
                  <a:cubicBezTo>
                    <a:pt x="13" y="0"/>
                    <a:pt x="0" y="14"/>
                    <a:pt x="0" y="35"/>
                  </a:cubicBezTo>
                  <a:cubicBezTo>
                    <a:pt x="0" y="57"/>
                    <a:pt x="13" y="75"/>
                    <a:pt x="35" y="75"/>
                  </a:cubicBezTo>
                  <a:lnTo>
                    <a:pt x="1945" y="75"/>
                  </a:lnTo>
                  <a:lnTo>
                    <a:pt x="1945" y="2019"/>
                  </a:lnTo>
                  <a:cubicBezTo>
                    <a:pt x="1945" y="2036"/>
                    <a:pt x="1961" y="2053"/>
                    <a:pt x="1982" y="2054"/>
                  </a:cubicBezTo>
                  <a:lnTo>
                    <a:pt x="1982" y="2054"/>
                  </a:lnTo>
                  <a:cubicBezTo>
                    <a:pt x="2003" y="2053"/>
                    <a:pt x="2019" y="2036"/>
                    <a:pt x="2019" y="2019"/>
                  </a:cubicBezTo>
                  <a:lnTo>
                    <a:pt x="2019" y="35"/>
                  </a:lnTo>
                  <a:cubicBezTo>
                    <a:pt x="2019" y="14"/>
                    <a:pt x="2002" y="0"/>
                    <a:pt x="1980" y="0"/>
                  </a:cubicBezTo>
                  <a:close/>
                  <a:moveTo>
                    <a:pt x="1982" y="2054"/>
                  </a:moveTo>
                  <a:lnTo>
                    <a:pt x="1982" y="2054"/>
                  </a:lnTo>
                  <a:cubicBezTo>
                    <a:pt x="1981" y="2054"/>
                    <a:pt x="1980" y="2054"/>
                    <a:pt x="1980" y="2054"/>
                  </a:cubicBezTo>
                  <a:lnTo>
                    <a:pt x="1984" y="2054"/>
                  </a:lnTo>
                  <a:cubicBezTo>
                    <a:pt x="1983" y="2054"/>
                    <a:pt x="1983" y="2054"/>
                    <a:pt x="1982" y="2054"/>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rot="5400000">
              <a:off x="7448337" y="4511391"/>
              <a:ext cx="84241" cy="83741"/>
            </a:xfrm>
            <a:custGeom>
              <a:avLst/>
              <a:gdLst/>
              <a:ahLst/>
              <a:cxnLst/>
              <a:rect l="l" t="t" r="r" b="b"/>
              <a:pathLst>
                <a:path w="1347" h="1339" extrusionOk="0">
                  <a:moveTo>
                    <a:pt x="1305" y="0"/>
                  </a:moveTo>
                  <a:cubicBezTo>
                    <a:pt x="1297" y="0"/>
                    <a:pt x="1288" y="3"/>
                    <a:pt x="1281" y="10"/>
                  </a:cubicBezTo>
                  <a:lnTo>
                    <a:pt x="14" y="1273"/>
                  </a:lnTo>
                  <a:cubicBezTo>
                    <a:pt x="1" y="1290"/>
                    <a:pt x="1" y="1312"/>
                    <a:pt x="14" y="1325"/>
                  </a:cubicBezTo>
                  <a:cubicBezTo>
                    <a:pt x="23" y="1334"/>
                    <a:pt x="31" y="1338"/>
                    <a:pt x="40" y="1338"/>
                  </a:cubicBezTo>
                  <a:cubicBezTo>
                    <a:pt x="49" y="1338"/>
                    <a:pt x="58" y="1334"/>
                    <a:pt x="66" y="1325"/>
                  </a:cubicBezTo>
                  <a:lnTo>
                    <a:pt x="1329" y="62"/>
                  </a:lnTo>
                  <a:cubicBezTo>
                    <a:pt x="1347" y="49"/>
                    <a:pt x="1347" y="23"/>
                    <a:pt x="1329" y="10"/>
                  </a:cubicBezTo>
                  <a:cubicBezTo>
                    <a:pt x="1323" y="3"/>
                    <a:pt x="1314" y="0"/>
                    <a:pt x="1305"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rot="5400000">
              <a:off x="7798565" y="4469488"/>
              <a:ext cx="126331" cy="128832"/>
            </a:xfrm>
            <a:custGeom>
              <a:avLst/>
              <a:gdLst/>
              <a:ahLst/>
              <a:cxnLst/>
              <a:rect l="l" t="t" r="r" b="b"/>
              <a:pathLst>
                <a:path w="2020" h="2060" extrusionOk="0">
                  <a:moveTo>
                    <a:pt x="35" y="1"/>
                  </a:moveTo>
                  <a:cubicBezTo>
                    <a:pt x="13" y="1"/>
                    <a:pt x="0" y="18"/>
                    <a:pt x="0" y="40"/>
                  </a:cubicBezTo>
                  <a:cubicBezTo>
                    <a:pt x="0" y="58"/>
                    <a:pt x="13" y="75"/>
                    <a:pt x="35" y="75"/>
                  </a:cubicBezTo>
                  <a:lnTo>
                    <a:pt x="1945" y="75"/>
                  </a:lnTo>
                  <a:lnTo>
                    <a:pt x="1945" y="2020"/>
                  </a:lnTo>
                  <a:cubicBezTo>
                    <a:pt x="1945" y="2041"/>
                    <a:pt x="1961" y="2058"/>
                    <a:pt x="1982" y="2059"/>
                  </a:cubicBezTo>
                  <a:lnTo>
                    <a:pt x="1982" y="2059"/>
                  </a:lnTo>
                  <a:cubicBezTo>
                    <a:pt x="2003" y="2058"/>
                    <a:pt x="2019" y="2041"/>
                    <a:pt x="2019" y="2020"/>
                  </a:cubicBezTo>
                  <a:lnTo>
                    <a:pt x="2019" y="40"/>
                  </a:lnTo>
                  <a:cubicBezTo>
                    <a:pt x="2019" y="18"/>
                    <a:pt x="2002" y="1"/>
                    <a:pt x="1980" y="1"/>
                  </a:cubicBezTo>
                  <a:close/>
                  <a:moveTo>
                    <a:pt x="1982" y="2059"/>
                  </a:moveTo>
                  <a:cubicBezTo>
                    <a:pt x="1981" y="2059"/>
                    <a:pt x="1980" y="2059"/>
                    <a:pt x="1980" y="2059"/>
                  </a:cubicBezTo>
                  <a:lnTo>
                    <a:pt x="1984" y="2059"/>
                  </a:lnTo>
                  <a:cubicBezTo>
                    <a:pt x="1983" y="2059"/>
                    <a:pt x="1983" y="2059"/>
                    <a:pt x="1982" y="2059"/>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rot="5400000">
              <a:off x="7839434" y="4511422"/>
              <a:ext cx="84241" cy="83679"/>
            </a:xfrm>
            <a:custGeom>
              <a:avLst/>
              <a:gdLst/>
              <a:ahLst/>
              <a:cxnLst/>
              <a:rect l="l" t="t" r="r" b="b"/>
              <a:pathLst>
                <a:path w="1347" h="1338" extrusionOk="0">
                  <a:moveTo>
                    <a:pt x="1305" y="1"/>
                  </a:moveTo>
                  <a:cubicBezTo>
                    <a:pt x="1297" y="1"/>
                    <a:pt x="1288" y="5"/>
                    <a:pt x="1281" y="14"/>
                  </a:cubicBezTo>
                  <a:lnTo>
                    <a:pt x="14" y="1277"/>
                  </a:lnTo>
                  <a:cubicBezTo>
                    <a:pt x="1" y="1290"/>
                    <a:pt x="1" y="1316"/>
                    <a:pt x="14" y="1329"/>
                  </a:cubicBezTo>
                  <a:cubicBezTo>
                    <a:pt x="23" y="1333"/>
                    <a:pt x="31" y="1338"/>
                    <a:pt x="40" y="1338"/>
                  </a:cubicBezTo>
                  <a:cubicBezTo>
                    <a:pt x="49" y="1338"/>
                    <a:pt x="58" y="1333"/>
                    <a:pt x="66" y="1329"/>
                  </a:cubicBezTo>
                  <a:lnTo>
                    <a:pt x="1329" y="62"/>
                  </a:lnTo>
                  <a:cubicBezTo>
                    <a:pt x="1347" y="49"/>
                    <a:pt x="1347" y="27"/>
                    <a:pt x="1329" y="14"/>
                  </a:cubicBezTo>
                  <a:cubicBezTo>
                    <a:pt x="1323" y="5"/>
                    <a:pt x="1314" y="1"/>
                    <a:pt x="1305"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rot="5400000">
              <a:off x="7716855" y="4817685"/>
              <a:ext cx="128520" cy="126581"/>
            </a:xfrm>
            <a:custGeom>
              <a:avLst/>
              <a:gdLst/>
              <a:ahLst/>
              <a:cxnLst/>
              <a:rect l="l" t="t" r="r" b="b"/>
              <a:pathLst>
                <a:path w="2055" h="2024" extrusionOk="0">
                  <a:moveTo>
                    <a:pt x="36" y="0"/>
                  </a:moveTo>
                  <a:cubicBezTo>
                    <a:pt x="18" y="0"/>
                    <a:pt x="1" y="18"/>
                    <a:pt x="1" y="40"/>
                  </a:cubicBezTo>
                  <a:lnTo>
                    <a:pt x="1" y="1984"/>
                  </a:lnTo>
                  <a:cubicBezTo>
                    <a:pt x="1" y="2006"/>
                    <a:pt x="18" y="2024"/>
                    <a:pt x="36" y="2024"/>
                  </a:cubicBezTo>
                  <a:cubicBezTo>
                    <a:pt x="57" y="2024"/>
                    <a:pt x="75" y="2006"/>
                    <a:pt x="75" y="1984"/>
                  </a:cubicBezTo>
                  <a:lnTo>
                    <a:pt x="75" y="75"/>
                  </a:lnTo>
                  <a:lnTo>
                    <a:pt x="2020" y="75"/>
                  </a:lnTo>
                  <a:cubicBezTo>
                    <a:pt x="2037" y="75"/>
                    <a:pt x="2055" y="57"/>
                    <a:pt x="2055" y="40"/>
                  </a:cubicBezTo>
                  <a:cubicBezTo>
                    <a:pt x="2055" y="18"/>
                    <a:pt x="2037" y="0"/>
                    <a:pt x="202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rot="5400000">
              <a:off x="7758413" y="4819280"/>
              <a:ext cx="83991" cy="83741"/>
            </a:xfrm>
            <a:custGeom>
              <a:avLst/>
              <a:gdLst/>
              <a:ahLst/>
              <a:cxnLst/>
              <a:rect l="l" t="t" r="r" b="b"/>
              <a:pathLst>
                <a:path w="1343" h="1339" extrusionOk="0">
                  <a:moveTo>
                    <a:pt x="40" y="0"/>
                  </a:moveTo>
                  <a:cubicBezTo>
                    <a:pt x="30" y="0"/>
                    <a:pt x="21" y="4"/>
                    <a:pt x="14" y="10"/>
                  </a:cubicBezTo>
                  <a:cubicBezTo>
                    <a:pt x="1" y="23"/>
                    <a:pt x="1" y="49"/>
                    <a:pt x="14" y="63"/>
                  </a:cubicBezTo>
                  <a:lnTo>
                    <a:pt x="1277" y="1326"/>
                  </a:lnTo>
                  <a:cubicBezTo>
                    <a:pt x="1286" y="1334"/>
                    <a:pt x="1294" y="1339"/>
                    <a:pt x="1303" y="1339"/>
                  </a:cubicBezTo>
                  <a:cubicBezTo>
                    <a:pt x="1312" y="1339"/>
                    <a:pt x="1325" y="1334"/>
                    <a:pt x="1329" y="1326"/>
                  </a:cubicBezTo>
                  <a:cubicBezTo>
                    <a:pt x="1343" y="1312"/>
                    <a:pt x="1343" y="1291"/>
                    <a:pt x="1329" y="1277"/>
                  </a:cubicBezTo>
                  <a:lnTo>
                    <a:pt x="66" y="10"/>
                  </a:lnTo>
                  <a:cubicBezTo>
                    <a:pt x="60" y="4"/>
                    <a:pt x="50" y="0"/>
                    <a:pt x="4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rot="5400000">
              <a:off x="8419286" y="4284995"/>
              <a:ext cx="581872" cy="867555"/>
            </a:xfrm>
            <a:custGeom>
              <a:avLst/>
              <a:gdLst/>
              <a:ahLst/>
              <a:cxnLst/>
              <a:rect l="l" t="t" r="r" b="b"/>
              <a:pathLst>
                <a:path w="9304" h="13872" extrusionOk="0">
                  <a:moveTo>
                    <a:pt x="0" y="1"/>
                  </a:moveTo>
                  <a:lnTo>
                    <a:pt x="0" y="9217"/>
                  </a:lnTo>
                  <a:cubicBezTo>
                    <a:pt x="0" y="11787"/>
                    <a:pt x="2080" y="13871"/>
                    <a:pt x="4650" y="13871"/>
                  </a:cubicBezTo>
                  <a:cubicBezTo>
                    <a:pt x="7219" y="13871"/>
                    <a:pt x="9304" y="11787"/>
                    <a:pt x="9304" y="9217"/>
                  </a:cubicBezTo>
                  <a:lnTo>
                    <a:pt x="93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rot="5400000">
              <a:off x="8151952" y="4554451"/>
              <a:ext cx="209947" cy="328335"/>
            </a:xfrm>
            <a:custGeom>
              <a:avLst/>
              <a:gdLst/>
              <a:ahLst/>
              <a:cxnLst/>
              <a:rect l="l" t="t" r="r" b="b"/>
              <a:pathLst>
                <a:path w="3357" h="5250" extrusionOk="0">
                  <a:moveTo>
                    <a:pt x="1" y="1"/>
                  </a:moveTo>
                  <a:lnTo>
                    <a:pt x="1" y="5249"/>
                  </a:lnTo>
                  <a:lnTo>
                    <a:pt x="3357" y="5249"/>
                  </a:lnTo>
                  <a:lnTo>
                    <a:pt x="33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rot="5400000">
              <a:off x="8424847" y="4638787"/>
              <a:ext cx="159977" cy="159977"/>
            </a:xfrm>
            <a:custGeom>
              <a:avLst/>
              <a:gdLst/>
              <a:ahLst/>
              <a:cxnLst/>
              <a:rect l="l" t="t" r="r" b="b"/>
              <a:pathLst>
                <a:path w="2558" h="2558" extrusionOk="0">
                  <a:moveTo>
                    <a:pt x="1277" y="1"/>
                  </a:moveTo>
                  <a:cubicBezTo>
                    <a:pt x="1019" y="565"/>
                    <a:pt x="564" y="1019"/>
                    <a:pt x="1" y="1277"/>
                  </a:cubicBezTo>
                  <a:cubicBezTo>
                    <a:pt x="564" y="1539"/>
                    <a:pt x="1019" y="1989"/>
                    <a:pt x="1277" y="2557"/>
                  </a:cubicBezTo>
                  <a:cubicBezTo>
                    <a:pt x="1535" y="1989"/>
                    <a:pt x="1989" y="1539"/>
                    <a:pt x="2557" y="1277"/>
                  </a:cubicBezTo>
                  <a:cubicBezTo>
                    <a:pt x="1989" y="1019"/>
                    <a:pt x="1535" y="569"/>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rot="5400000">
              <a:off x="8630230" y="4638912"/>
              <a:ext cx="159977" cy="159727"/>
            </a:xfrm>
            <a:custGeom>
              <a:avLst/>
              <a:gdLst/>
              <a:ahLst/>
              <a:cxnLst/>
              <a:rect l="l" t="t" r="r" b="b"/>
              <a:pathLst>
                <a:path w="2558" h="2554" extrusionOk="0">
                  <a:moveTo>
                    <a:pt x="1277" y="1"/>
                  </a:moveTo>
                  <a:cubicBezTo>
                    <a:pt x="1019" y="565"/>
                    <a:pt x="564" y="1019"/>
                    <a:pt x="1" y="1277"/>
                  </a:cubicBezTo>
                  <a:cubicBezTo>
                    <a:pt x="564" y="1535"/>
                    <a:pt x="1019" y="1989"/>
                    <a:pt x="1277" y="2553"/>
                  </a:cubicBezTo>
                  <a:cubicBezTo>
                    <a:pt x="1535" y="1989"/>
                    <a:pt x="1989" y="1535"/>
                    <a:pt x="2557" y="1277"/>
                  </a:cubicBezTo>
                  <a:cubicBezTo>
                    <a:pt x="1989" y="1019"/>
                    <a:pt x="1535" y="565"/>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rot="5400000">
              <a:off x="8835614" y="4638787"/>
              <a:ext cx="159977" cy="159977"/>
            </a:xfrm>
            <a:custGeom>
              <a:avLst/>
              <a:gdLst/>
              <a:ahLst/>
              <a:cxnLst/>
              <a:rect l="l" t="t" r="r" b="b"/>
              <a:pathLst>
                <a:path w="2558" h="2558" extrusionOk="0">
                  <a:moveTo>
                    <a:pt x="1277" y="1"/>
                  </a:moveTo>
                  <a:cubicBezTo>
                    <a:pt x="1019" y="564"/>
                    <a:pt x="564" y="1019"/>
                    <a:pt x="1" y="1277"/>
                  </a:cubicBezTo>
                  <a:cubicBezTo>
                    <a:pt x="564" y="1535"/>
                    <a:pt x="1019" y="1989"/>
                    <a:pt x="1277" y="2557"/>
                  </a:cubicBezTo>
                  <a:cubicBezTo>
                    <a:pt x="1535" y="1989"/>
                    <a:pt x="1989" y="1539"/>
                    <a:pt x="2557" y="1277"/>
                  </a:cubicBezTo>
                  <a:cubicBezTo>
                    <a:pt x="1989" y="1019"/>
                    <a:pt x="1535" y="564"/>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rot="5400000">
              <a:off x="8022960" y="4683753"/>
              <a:ext cx="209947" cy="69732"/>
            </a:xfrm>
            <a:custGeom>
              <a:avLst/>
              <a:gdLst/>
              <a:ahLst/>
              <a:cxnLst/>
              <a:rect l="l" t="t" r="r" b="b"/>
              <a:pathLst>
                <a:path w="3357" h="1115" extrusionOk="0">
                  <a:moveTo>
                    <a:pt x="1" y="0"/>
                  </a:moveTo>
                  <a:lnTo>
                    <a:pt x="1" y="1115"/>
                  </a:lnTo>
                  <a:lnTo>
                    <a:pt x="3357" y="1115"/>
                  </a:lnTo>
                  <a:lnTo>
                    <a:pt x="3357"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28"/>
          <p:cNvGrpSpPr/>
          <p:nvPr/>
        </p:nvGrpSpPr>
        <p:grpSpPr>
          <a:xfrm>
            <a:off x="7420875" y="4450989"/>
            <a:ext cx="456004" cy="436266"/>
            <a:chOff x="6102675" y="237964"/>
            <a:chExt cx="456004" cy="436266"/>
          </a:xfrm>
        </p:grpSpPr>
        <p:sp>
          <p:nvSpPr>
            <p:cNvPr id="785" name="Google Shape;785;p28"/>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28"/>
          <p:cNvGrpSpPr/>
          <p:nvPr/>
        </p:nvGrpSpPr>
        <p:grpSpPr>
          <a:xfrm rot="5400000">
            <a:off x="7647382" y="-76"/>
            <a:ext cx="1506965" cy="1507044"/>
            <a:chOff x="2544850" y="1267750"/>
            <a:chExt cx="474500" cy="474525"/>
          </a:xfrm>
        </p:grpSpPr>
        <p:sp>
          <p:nvSpPr>
            <p:cNvPr id="790" name="Google Shape;790;p28"/>
            <p:cNvSpPr/>
            <p:nvPr/>
          </p:nvSpPr>
          <p:spPr>
            <a:xfrm>
              <a:off x="2544850" y="1267750"/>
              <a:ext cx="474500" cy="474525"/>
            </a:xfrm>
            <a:custGeom>
              <a:avLst/>
              <a:gdLst/>
              <a:ahLst/>
              <a:cxnLst/>
              <a:rect l="l" t="t" r="r" b="b"/>
              <a:pathLst>
                <a:path w="18980" h="18981" extrusionOk="0">
                  <a:moveTo>
                    <a:pt x="1" y="1"/>
                  </a:moveTo>
                  <a:cubicBezTo>
                    <a:pt x="1" y="10485"/>
                    <a:pt x="8496" y="18980"/>
                    <a:pt x="18980" y="18980"/>
                  </a:cubicBezTo>
                  <a:lnTo>
                    <a:pt x="18980" y="1"/>
                  </a:ln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2555675" y="1343025"/>
              <a:ext cx="142050" cy="46800"/>
            </a:xfrm>
            <a:custGeom>
              <a:avLst/>
              <a:gdLst/>
              <a:ahLst/>
              <a:cxnLst/>
              <a:rect l="l" t="t" r="r" b="b"/>
              <a:pathLst>
                <a:path w="5682" h="1872" extrusionOk="0">
                  <a:moveTo>
                    <a:pt x="5524" y="1"/>
                  </a:moveTo>
                  <a:lnTo>
                    <a:pt x="0" y="1041"/>
                  </a:lnTo>
                  <a:cubicBezTo>
                    <a:pt x="61" y="1321"/>
                    <a:pt x="127" y="1596"/>
                    <a:pt x="201" y="1871"/>
                  </a:cubicBezTo>
                  <a:lnTo>
                    <a:pt x="5681" y="840"/>
                  </a:lnTo>
                  <a:lnTo>
                    <a:pt x="5524"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2676400" y="1497525"/>
              <a:ext cx="113200" cy="113300"/>
            </a:xfrm>
            <a:custGeom>
              <a:avLst/>
              <a:gdLst/>
              <a:ahLst/>
              <a:cxnLst/>
              <a:rect l="l" t="t" r="r" b="b"/>
              <a:pathLst>
                <a:path w="4528" h="4532" extrusionOk="0">
                  <a:moveTo>
                    <a:pt x="3924" y="0"/>
                  </a:moveTo>
                  <a:lnTo>
                    <a:pt x="0" y="3929"/>
                  </a:lnTo>
                  <a:cubicBezTo>
                    <a:pt x="192" y="4134"/>
                    <a:pt x="398" y="4335"/>
                    <a:pt x="603" y="4532"/>
                  </a:cubicBezTo>
                  <a:lnTo>
                    <a:pt x="4527" y="603"/>
                  </a:lnTo>
                  <a:lnTo>
                    <a:pt x="392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2603200" y="1422125"/>
              <a:ext cx="138000" cy="92350"/>
            </a:xfrm>
            <a:custGeom>
              <a:avLst/>
              <a:gdLst/>
              <a:ahLst/>
              <a:cxnLst/>
              <a:rect l="l" t="t" r="r" b="b"/>
              <a:pathLst>
                <a:path w="5520" h="3694" extrusionOk="0">
                  <a:moveTo>
                    <a:pt x="5091" y="1"/>
                  </a:moveTo>
                  <a:lnTo>
                    <a:pt x="0" y="2955"/>
                  </a:lnTo>
                  <a:cubicBezTo>
                    <a:pt x="140" y="3204"/>
                    <a:pt x="280" y="3453"/>
                    <a:pt x="428" y="3693"/>
                  </a:cubicBezTo>
                  <a:lnTo>
                    <a:pt x="5520" y="739"/>
                  </a:lnTo>
                  <a:lnTo>
                    <a:pt x="5091"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2772650" y="1545925"/>
              <a:ext cx="92450" cy="138000"/>
            </a:xfrm>
            <a:custGeom>
              <a:avLst/>
              <a:gdLst/>
              <a:ahLst/>
              <a:cxnLst/>
              <a:rect l="l" t="t" r="r" b="b"/>
              <a:pathLst>
                <a:path w="3698" h="5520" extrusionOk="0">
                  <a:moveTo>
                    <a:pt x="2959" y="0"/>
                  </a:moveTo>
                  <a:lnTo>
                    <a:pt x="0" y="5091"/>
                  </a:lnTo>
                  <a:cubicBezTo>
                    <a:pt x="245" y="5240"/>
                    <a:pt x="490" y="5380"/>
                    <a:pt x="739" y="5519"/>
                  </a:cubicBezTo>
                  <a:lnTo>
                    <a:pt x="3697" y="428"/>
                  </a:lnTo>
                  <a:lnTo>
                    <a:pt x="295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2897300" y="1589400"/>
              <a:ext cx="46775" cy="142050"/>
            </a:xfrm>
            <a:custGeom>
              <a:avLst/>
              <a:gdLst/>
              <a:ahLst/>
              <a:cxnLst/>
              <a:rect l="l" t="t" r="r" b="b"/>
              <a:pathLst>
                <a:path w="1871" h="5682" extrusionOk="0">
                  <a:moveTo>
                    <a:pt x="1032" y="0"/>
                  </a:moveTo>
                  <a:lnTo>
                    <a:pt x="0" y="5480"/>
                  </a:lnTo>
                  <a:cubicBezTo>
                    <a:pt x="276" y="5555"/>
                    <a:pt x="551" y="5620"/>
                    <a:pt x="831" y="5681"/>
                  </a:cubicBezTo>
                  <a:lnTo>
                    <a:pt x="1871" y="158"/>
                  </a:lnTo>
                  <a:lnTo>
                    <a:pt x="103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632700" y="1267750"/>
              <a:ext cx="386650" cy="386675"/>
            </a:xfrm>
            <a:custGeom>
              <a:avLst/>
              <a:gdLst/>
              <a:ahLst/>
              <a:cxnLst/>
              <a:rect l="l" t="t" r="r" b="b"/>
              <a:pathLst>
                <a:path w="15466" h="15467" extrusionOk="0">
                  <a:moveTo>
                    <a:pt x="0" y="1"/>
                  </a:moveTo>
                  <a:cubicBezTo>
                    <a:pt x="1355" y="7889"/>
                    <a:pt x="7578" y="14112"/>
                    <a:pt x="15466" y="15467"/>
                  </a:cubicBezTo>
                  <a:lnTo>
                    <a:pt x="15466"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2963600" y="1299950"/>
              <a:ext cx="23750" cy="23325"/>
            </a:xfrm>
            <a:custGeom>
              <a:avLst/>
              <a:gdLst/>
              <a:ahLst/>
              <a:cxnLst/>
              <a:rect l="l" t="t" r="r" b="b"/>
              <a:pathLst>
                <a:path w="950" h="933" extrusionOk="0">
                  <a:moveTo>
                    <a:pt x="866" y="1"/>
                  </a:moveTo>
                  <a:cubicBezTo>
                    <a:pt x="848" y="1"/>
                    <a:pt x="829" y="9"/>
                    <a:pt x="814" y="24"/>
                  </a:cubicBezTo>
                  <a:lnTo>
                    <a:pt x="32" y="806"/>
                  </a:lnTo>
                  <a:cubicBezTo>
                    <a:pt x="1" y="837"/>
                    <a:pt x="1" y="885"/>
                    <a:pt x="32" y="911"/>
                  </a:cubicBezTo>
                  <a:cubicBezTo>
                    <a:pt x="45" y="928"/>
                    <a:pt x="67" y="933"/>
                    <a:pt x="84" y="933"/>
                  </a:cubicBezTo>
                  <a:cubicBezTo>
                    <a:pt x="101" y="933"/>
                    <a:pt x="123" y="928"/>
                    <a:pt x="136" y="911"/>
                  </a:cubicBezTo>
                  <a:lnTo>
                    <a:pt x="919" y="129"/>
                  </a:lnTo>
                  <a:cubicBezTo>
                    <a:pt x="949" y="98"/>
                    <a:pt x="949" y="54"/>
                    <a:pt x="919" y="24"/>
                  </a:cubicBezTo>
                  <a:cubicBezTo>
                    <a:pt x="903" y="9"/>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2891275" y="1308125"/>
              <a:ext cx="23750" cy="23350"/>
            </a:xfrm>
            <a:custGeom>
              <a:avLst/>
              <a:gdLst/>
              <a:ahLst/>
              <a:cxnLst/>
              <a:rect l="l" t="t" r="r" b="b"/>
              <a:pathLst>
                <a:path w="950" h="934" extrusionOk="0">
                  <a:moveTo>
                    <a:pt x="868" y="1"/>
                  </a:moveTo>
                  <a:cubicBezTo>
                    <a:pt x="849" y="1"/>
                    <a:pt x="829" y="7"/>
                    <a:pt x="814" y="20"/>
                  </a:cubicBezTo>
                  <a:lnTo>
                    <a:pt x="32" y="802"/>
                  </a:lnTo>
                  <a:cubicBezTo>
                    <a:pt x="1" y="833"/>
                    <a:pt x="1" y="881"/>
                    <a:pt x="32" y="912"/>
                  </a:cubicBezTo>
                  <a:cubicBezTo>
                    <a:pt x="49" y="925"/>
                    <a:pt x="67" y="934"/>
                    <a:pt x="84" y="934"/>
                  </a:cubicBezTo>
                  <a:cubicBezTo>
                    <a:pt x="106" y="934"/>
                    <a:pt x="123" y="925"/>
                    <a:pt x="141" y="912"/>
                  </a:cubicBezTo>
                  <a:lnTo>
                    <a:pt x="923" y="129"/>
                  </a:lnTo>
                  <a:cubicBezTo>
                    <a:pt x="949" y="99"/>
                    <a:pt x="949" y="51"/>
                    <a:pt x="923" y="20"/>
                  </a:cubicBezTo>
                  <a:cubicBezTo>
                    <a:pt x="908" y="7"/>
                    <a:pt x="888" y="1"/>
                    <a:pt x="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2820275" y="1313250"/>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2746100" y="1323675"/>
              <a:ext cx="23725" cy="23325"/>
            </a:xfrm>
            <a:custGeom>
              <a:avLst/>
              <a:gdLst/>
              <a:ahLst/>
              <a:cxnLst/>
              <a:rect l="l" t="t" r="r" b="b"/>
              <a:pathLst>
                <a:path w="949" h="933" extrusionOk="0">
                  <a:moveTo>
                    <a:pt x="864" y="0"/>
                  </a:moveTo>
                  <a:cubicBezTo>
                    <a:pt x="845" y="0"/>
                    <a:pt x="826" y="8"/>
                    <a:pt x="813" y="23"/>
                  </a:cubicBezTo>
                  <a:lnTo>
                    <a:pt x="31" y="805"/>
                  </a:lnTo>
                  <a:cubicBezTo>
                    <a:pt x="0" y="836"/>
                    <a:pt x="0" y="884"/>
                    <a:pt x="31" y="910"/>
                  </a:cubicBezTo>
                  <a:cubicBezTo>
                    <a:pt x="44" y="923"/>
                    <a:pt x="61" y="932"/>
                    <a:pt x="83" y="932"/>
                  </a:cubicBezTo>
                  <a:cubicBezTo>
                    <a:pt x="101" y="932"/>
                    <a:pt x="123" y="928"/>
                    <a:pt x="136" y="910"/>
                  </a:cubicBezTo>
                  <a:lnTo>
                    <a:pt x="918" y="128"/>
                  </a:lnTo>
                  <a:cubicBezTo>
                    <a:pt x="948" y="97"/>
                    <a:pt x="948" y="49"/>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2782250" y="1351300"/>
              <a:ext cx="23725" cy="23325"/>
            </a:xfrm>
            <a:custGeom>
              <a:avLst/>
              <a:gdLst/>
              <a:ahLst/>
              <a:cxnLst/>
              <a:rect l="l" t="t" r="r" b="b"/>
              <a:pathLst>
                <a:path w="949" h="933" extrusionOk="0">
                  <a:moveTo>
                    <a:pt x="864" y="1"/>
                  </a:moveTo>
                  <a:cubicBezTo>
                    <a:pt x="845" y="1"/>
                    <a:pt x="827" y="8"/>
                    <a:pt x="813" y="24"/>
                  </a:cubicBezTo>
                  <a:lnTo>
                    <a:pt x="31" y="806"/>
                  </a:lnTo>
                  <a:cubicBezTo>
                    <a:pt x="1" y="837"/>
                    <a:pt x="1" y="885"/>
                    <a:pt x="31" y="911"/>
                  </a:cubicBezTo>
                  <a:cubicBezTo>
                    <a:pt x="44" y="928"/>
                    <a:pt x="62" y="933"/>
                    <a:pt x="84" y="933"/>
                  </a:cubicBezTo>
                  <a:cubicBezTo>
                    <a:pt x="101" y="933"/>
                    <a:pt x="123"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744125" y="1389400"/>
              <a:ext cx="23725" cy="23350"/>
            </a:xfrm>
            <a:custGeom>
              <a:avLst/>
              <a:gdLst/>
              <a:ahLst/>
              <a:cxnLst/>
              <a:rect l="l" t="t" r="r" b="b"/>
              <a:pathLst>
                <a:path w="949" h="934" extrusionOk="0">
                  <a:moveTo>
                    <a:pt x="867" y="1"/>
                  </a:moveTo>
                  <a:cubicBezTo>
                    <a:pt x="848" y="1"/>
                    <a:pt x="829" y="7"/>
                    <a:pt x="813" y="21"/>
                  </a:cubicBezTo>
                  <a:lnTo>
                    <a:pt x="31" y="807"/>
                  </a:lnTo>
                  <a:cubicBezTo>
                    <a:pt x="1" y="833"/>
                    <a:pt x="1" y="881"/>
                    <a:pt x="31" y="912"/>
                  </a:cubicBezTo>
                  <a:cubicBezTo>
                    <a:pt x="49" y="925"/>
                    <a:pt x="66" y="934"/>
                    <a:pt x="84" y="934"/>
                  </a:cubicBezTo>
                  <a:cubicBezTo>
                    <a:pt x="105" y="934"/>
                    <a:pt x="123" y="925"/>
                    <a:pt x="136" y="912"/>
                  </a:cubicBezTo>
                  <a:lnTo>
                    <a:pt x="918" y="130"/>
                  </a:lnTo>
                  <a:cubicBezTo>
                    <a:pt x="949" y="99"/>
                    <a:pt x="949" y="51"/>
                    <a:pt x="918" y="21"/>
                  </a:cubicBezTo>
                  <a:cubicBezTo>
                    <a:pt x="905" y="7"/>
                    <a:pt x="887"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2853275" y="1346175"/>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2815150" y="1384275"/>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777125" y="1422325"/>
              <a:ext cx="23725" cy="23325"/>
            </a:xfrm>
            <a:custGeom>
              <a:avLst/>
              <a:gdLst/>
              <a:ahLst/>
              <a:cxnLst/>
              <a:rect l="l" t="t" r="r" b="b"/>
              <a:pathLst>
                <a:path w="949" h="933" extrusionOk="0">
                  <a:moveTo>
                    <a:pt x="864" y="0"/>
                  </a:moveTo>
                  <a:cubicBezTo>
                    <a:pt x="845" y="0"/>
                    <a:pt x="826" y="8"/>
                    <a:pt x="813" y="23"/>
                  </a:cubicBezTo>
                  <a:lnTo>
                    <a:pt x="31" y="806"/>
                  </a:lnTo>
                  <a:cubicBezTo>
                    <a:pt x="0" y="836"/>
                    <a:pt x="0" y="884"/>
                    <a:pt x="31" y="910"/>
                  </a:cubicBezTo>
                  <a:cubicBezTo>
                    <a:pt x="44" y="928"/>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2955525" y="1372275"/>
              <a:ext cx="23725" cy="23325"/>
            </a:xfrm>
            <a:custGeom>
              <a:avLst/>
              <a:gdLst/>
              <a:ahLst/>
              <a:cxnLst/>
              <a:rect l="l" t="t" r="r" b="b"/>
              <a:pathLst>
                <a:path w="949" h="933" extrusionOk="0">
                  <a:moveTo>
                    <a:pt x="864" y="1"/>
                  </a:moveTo>
                  <a:cubicBezTo>
                    <a:pt x="845" y="1"/>
                    <a:pt x="827" y="8"/>
                    <a:pt x="813" y="24"/>
                  </a:cubicBezTo>
                  <a:lnTo>
                    <a:pt x="31" y="806"/>
                  </a:lnTo>
                  <a:cubicBezTo>
                    <a:pt x="1" y="837"/>
                    <a:pt x="1" y="880"/>
                    <a:pt x="31" y="911"/>
                  </a:cubicBezTo>
                  <a:cubicBezTo>
                    <a:pt x="44" y="924"/>
                    <a:pt x="62" y="933"/>
                    <a:pt x="84" y="933"/>
                  </a:cubicBezTo>
                  <a:cubicBezTo>
                    <a:pt x="101" y="933"/>
                    <a:pt x="123" y="924"/>
                    <a:pt x="136" y="911"/>
                  </a:cubicBezTo>
                  <a:lnTo>
                    <a:pt x="918" y="129"/>
                  </a:lnTo>
                  <a:cubicBezTo>
                    <a:pt x="949" y="98"/>
                    <a:pt x="949" y="50"/>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2950400" y="1443300"/>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4"/>
                    <a:pt x="136" y="910"/>
                  </a:cubicBezTo>
                  <a:lnTo>
                    <a:pt x="918" y="128"/>
                  </a:lnTo>
                  <a:cubicBezTo>
                    <a:pt x="948" y="98"/>
                    <a:pt x="948" y="50"/>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939900" y="1517550"/>
              <a:ext cx="23725" cy="23350"/>
            </a:xfrm>
            <a:custGeom>
              <a:avLst/>
              <a:gdLst/>
              <a:ahLst/>
              <a:cxnLst/>
              <a:rect l="l" t="t" r="r" b="b"/>
              <a:pathLst>
                <a:path w="949" h="934" extrusionOk="0">
                  <a:moveTo>
                    <a:pt x="866" y="1"/>
                  </a:moveTo>
                  <a:cubicBezTo>
                    <a:pt x="847" y="1"/>
                    <a:pt x="829" y="8"/>
                    <a:pt x="813" y="21"/>
                  </a:cubicBezTo>
                  <a:lnTo>
                    <a:pt x="31" y="803"/>
                  </a:lnTo>
                  <a:cubicBezTo>
                    <a:pt x="1" y="833"/>
                    <a:pt x="1" y="882"/>
                    <a:pt x="31" y="912"/>
                  </a:cubicBezTo>
                  <a:cubicBezTo>
                    <a:pt x="44" y="925"/>
                    <a:pt x="66" y="934"/>
                    <a:pt x="84" y="934"/>
                  </a:cubicBezTo>
                  <a:cubicBezTo>
                    <a:pt x="106" y="934"/>
                    <a:pt x="123" y="925"/>
                    <a:pt x="136" y="912"/>
                  </a:cubicBezTo>
                  <a:lnTo>
                    <a:pt x="918" y="130"/>
                  </a:lnTo>
                  <a:cubicBezTo>
                    <a:pt x="949" y="99"/>
                    <a:pt x="949" y="51"/>
                    <a:pt x="918" y="21"/>
                  </a:cubicBezTo>
                  <a:cubicBezTo>
                    <a:pt x="903" y="8"/>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2912275" y="1481400"/>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2874250" y="1519450"/>
              <a:ext cx="23725" cy="23325"/>
            </a:xfrm>
            <a:custGeom>
              <a:avLst/>
              <a:gdLst/>
              <a:ahLst/>
              <a:cxnLst/>
              <a:rect l="l" t="t" r="r" b="b"/>
              <a:pathLst>
                <a:path w="949" h="933" extrusionOk="0">
                  <a:moveTo>
                    <a:pt x="863" y="0"/>
                  </a:moveTo>
                  <a:cubicBezTo>
                    <a:pt x="844" y="0"/>
                    <a:pt x="824" y="8"/>
                    <a:pt x="809" y="23"/>
                  </a:cubicBezTo>
                  <a:lnTo>
                    <a:pt x="26" y="806"/>
                  </a:lnTo>
                  <a:cubicBezTo>
                    <a:pt x="0" y="836"/>
                    <a:pt x="0" y="884"/>
                    <a:pt x="26" y="910"/>
                  </a:cubicBezTo>
                  <a:cubicBezTo>
                    <a:pt x="44" y="924"/>
                    <a:pt x="61" y="932"/>
                    <a:pt x="83" y="932"/>
                  </a:cubicBezTo>
                  <a:cubicBezTo>
                    <a:pt x="101" y="932"/>
                    <a:pt x="118" y="928"/>
                    <a:pt x="136" y="910"/>
                  </a:cubicBezTo>
                  <a:lnTo>
                    <a:pt x="918" y="128"/>
                  </a:lnTo>
                  <a:cubicBezTo>
                    <a:pt x="949" y="98"/>
                    <a:pt x="949" y="50"/>
                    <a:pt x="918" y="23"/>
                  </a:cubicBezTo>
                  <a:cubicBezTo>
                    <a:pt x="903" y="8"/>
                    <a:pt x="883" y="0"/>
                    <a:pt x="8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917400" y="1410375"/>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2879375" y="1448425"/>
              <a:ext cx="23725" cy="23325"/>
            </a:xfrm>
            <a:custGeom>
              <a:avLst/>
              <a:gdLst/>
              <a:ahLst/>
              <a:cxnLst/>
              <a:rect l="l" t="t" r="r" b="b"/>
              <a:pathLst>
                <a:path w="949" h="933" extrusionOk="0">
                  <a:moveTo>
                    <a:pt x="864" y="1"/>
                  </a:moveTo>
                  <a:cubicBezTo>
                    <a:pt x="845" y="1"/>
                    <a:pt x="827" y="8"/>
                    <a:pt x="813" y="24"/>
                  </a:cubicBezTo>
                  <a:lnTo>
                    <a:pt x="27" y="806"/>
                  </a:lnTo>
                  <a:cubicBezTo>
                    <a:pt x="1" y="837"/>
                    <a:pt x="1" y="880"/>
                    <a:pt x="27" y="911"/>
                  </a:cubicBezTo>
                  <a:cubicBezTo>
                    <a:pt x="44" y="924"/>
                    <a:pt x="62" y="933"/>
                    <a:pt x="84" y="933"/>
                  </a:cubicBezTo>
                  <a:cubicBezTo>
                    <a:pt x="101" y="933"/>
                    <a:pt x="119"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2841250" y="1486525"/>
              <a:ext cx="23725" cy="23350"/>
            </a:xfrm>
            <a:custGeom>
              <a:avLst/>
              <a:gdLst/>
              <a:ahLst/>
              <a:cxnLst/>
              <a:rect l="l" t="t" r="r" b="b"/>
              <a:pathLst>
                <a:path w="949" h="934" extrusionOk="0">
                  <a:moveTo>
                    <a:pt x="866" y="1"/>
                  </a:moveTo>
                  <a:cubicBezTo>
                    <a:pt x="847" y="1"/>
                    <a:pt x="829" y="7"/>
                    <a:pt x="813" y="21"/>
                  </a:cubicBezTo>
                  <a:lnTo>
                    <a:pt x="31" y="803"/>
                  </a:lnTo>
                  <a:cubicBezTo>
                    <a:pt x="0" y="833"/>
                    <a:pt x="0" y="881"/>
                    <a:pt x="31" y="912"/>
                  </a:cubicBezTo>
                  <a:cubicBezTo>
                    <a:pt x="44" y="925"/>
                    <a:pt x="66" y="934"/>
                    <a:pt x="84" y="934"/>
                  </a:cubicBezTo>
                  <a:cubicBezTo>
                    <a:pt x="101" y="934"/>
                    <a:pt x="123" y="925"/>
                    <a:pt x="136" y="912"/>
                  </a:cubicBezTo>
                  <a:lnTo>
                    <a:pt x="918" y="130"/>
                  </a:lnTo>
                  <a:cubicBezTo>
                    <a:pt x="949" y="99"/>
                    <a:pt x="949" y="51"/>
                    <a:pt x="918" y="21"/>
                  </a:cubicBezTo>
                  <a:cubicBezTo>
                    <a:pt x="903" y="7"/>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923400" y="1340175"/>
              <a:ext cx="23750" cy="23300"/>
            </a:xfrm>
            <a:custGeom>
              <a:avLst/>
              <a:gdLst/>
              <a:ahLst/>
              <a:cxnLst/>
              <a:rect l="l" t="t" r="r" b="b"/>
              <a:pathLst>
                <a:path w="950" h="932" extrusionOk="0">
                  <a:moveTo>
                    <a:pt x="866" y="0"/>
                  </a:moveTo>
                  <a:cubicBezTo>
                    <a:pt x="847" y="0"/>
                    <a:pt x="829" y="8"/>
                    <a:pt x="814" y="23"/>
                  </a:cubicBezTo>
                  <a:lnTo>
                    <a:pt x="31" y="805"/>
                  </a:lnTo>
                  <a:cubicBezTo>
                    <a:pt x="1" y="836"/>
                    <a:pt x="1" y="884"/>
                    <a:pt x="31" y="910"/>
                  </a:cubicBezTo>
                  <a:cubicBezTo>
                    <a:pt x="44" y="928"/>
                    <a:pt x="66" y="932"/>
                    <a:pt x="84" y="932"/>
                  </a:cubicBezTo>
                  <a:cubicBezTo>
                    <a:pt x="101" y="932"/>
                    <a:pt x="123" y="928"/>
                    <a:pt x="136" y="910"/>
                  </a:cubicBezTo>
                  <a:lnTo>
                    <a:pt x="919" y="128"/>
                  </a:lnTo>
                  <a:cubicBezTo>
                    <a:pt x="949" y="102"/>
                    <a:pt x="949" y="54"/>
                    <a:pt x="919" y="23"/>
                  </a:cubicBezTo>
                  <a:cubicBezTo>
                    <a:pt x="903" y="8"/>
                    <a:pt x="885"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2883200" y="1380375"/>
              <a:ext cx="23725" cy="23325"/>
            </a:xfrm>
            <a:custGeom>
              <a:avLst/>
              <a:gdLst/>
              <a:ahLst/>
              <a:cxnLst/>
              <a:rect l="l" t="t" r="r" b="b"/>
              <a:pathLst>
                <a:path w="949" h="933" extrusionOk="0">
                  <a:moveTo>
                    <a:pt x="866" y="0"/>
                  </a:moveTo>
                  <a:cubicBezTo>
                    <a:pt x="847" y="0"/>
                    <a:pt x="829" y="8"/>
                    <a:pt x="813" y="23"/>
                  </a:cubicBezTo>
                  <a:lnTo>
                    <a:pt x="31" y="805"/>
                  </a:lnTo>
                  <a:cubicBezTo>
                    <a:pt x="1" y="836"/>
                    <a:pt x="1" y="884"/>
                    <a:pt x="31" y="910"/>
                  </a:cubicBezTo>
                  <a:cubicBezTo>
                    <a:pt x="44" y="928"/>
                    <a:pt x="66" y="932"/>
                    <a:pt x="84" y="932"/>
                  </a:cubicBezTo>
                  <a:cubicBezTo>
                    <a:pt x="101" y="932"/>
                    <a:pt x="123" y="928"/>
                    <a:pt x="136" y="910"/>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2843000" y="1420575"/>
              <a:ext cx="23725" cy="23325"/>
            </a:xfrm>
            <a:custGeom>
              <a:avLst/>
              <a:gdLst/>
              <a:ahLst/>
              <a:cxnLst/>
              <a:rect l="l" t="t" r="r" b="b"/>
              <a:pathLst>
                <a:path w="949" h="933" extrusionOk="0">
                  <a:moveTo>
                    <a:pt x="866" y="0"/>
                  </a:moveTo>
                  <a:cubicBezTo>
                    <a:pt x="847" y="0"/>
                    <a:pt x="829" y="8"/>
                    <a:pt x="813" y="23"/>
                  </a:cubicBezTo>
                  <a:lnTo>
                    <a:pt x="31" y="806"/>
                  </a:lnTo>
                  <a:cubicBezTo>
                    <a:pt x="0" y="836"/>
                    <a:pt x="0" y="884"/>
                    <a:pt x="31" y="911"/>
                  </a:cubicBezTo>
                  <a:cubicBezTo>
                    <a:pt x="44" y="928"/>
                    <a:pt x="62" y="932"/>
                    <a:pt x="83" y="932"/>
                  </a:cubicBezTo>
                  <a:cubicBezTo>
                    <a:pt x="101" y="932"/>
                    <a:pt x="123" y="928"/>
                    <a:pt x="136" y="911"/>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802800" y="1460775"/>
              <a:ext cx="23725" cy="23325"/>
            </a:xfrm>
            <a:custGeom>
              <a:avLst/>
              <a:gdLst/>
              <a:ahLst/>
              <a:cxnLst/>
              <a:rect l="l" t="t" r="r" b="b"/>
              <a:pathLst>
                <a:path w="949" h="933" extrusionOk="0">
                  <a:moveTo>
                    <a:pt x="866" y="1"/>
                  </a:moveTo>
                  <a:cubicBezTo>
                    <a:pt x="847" y="1"/>
                    <a:pt x="828" y="8"/>
                    <a:pt x="813" y="24"/>
                  </a:cubicBezTo>
                  <a:lnTo>
                    <a:pt x="31" y="806"/>
                  </a:lnTo>
                  <a:cubicBezTo>
                    <a:pt x="0" y="836"/>
                    <a:pt x="0" y="884"/>
                    <a:pt x="31" y="911"/>
                  </a:cubicBezTo>
                  <a:cubicBezTo>
                    <a:pt x="44" y="928"/>
                    <a:pt x="66" y="933"/>
                    <a:pt x="83" y="933"/>
                  </a:cubicBezTo>
                  <a:cubicBezTo>
                    <a:pt x="101" y="933"/>
                    <a:pt x="123" y="928"/>
                    <a:pt x="136" y="911"/>
                  </a:cubicBezTo>
                  <a:lnTo>
                    <a:pt x="918" y="128"/>
                  </a:lnTo>
                  <a:cubicBezTo>
                    <a:pt x="949" y="98"/>
                    <a:pt x="949" y="54"/>
                    <a:pt x="918" y="24"/>
                  </a:cubicBezTo>
                  <a:cubicBezTo>
                    <a:pt x="903" y="8"/>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8"/>
          <p:cNvGrpSpPr/>
          <p:nvPr/>
        </p:nvGrpSpPr>
        <p:grpSpPr>
          <a:xfrm>
            <a:off x="7831600" y="1798707"/>
            <a:ext cx="1618067" cy="923367"/>
            <a:chOff x="2857445" y="1221250"/>
            <a:chExt cx="1027605" cy="586414"/>
          </a:xfrm>
        </p:grpSpPr>
        <p:sp>
          <p:nvSpPr>
            <p:cNvPr id="819" name="Google Shape;819;p28"/>
            <p:cNvSpPr/>
            <p:nvPr/>
          </p:nvSpPr>
          <p:spPr>
            <a:xfrm flipH="1">
              <a:off x="2857445" y="1221250"/>
              <a:ext cx="1027605" cy="586414"/>
            </a:xfrm>
            <a:custGeom>
              <a:avLst/>
              <a:gdLst/>
              <a:ahLst/>
              <a:cxnLst/>
              <a:rect l="l" t="t" r="r" b="b"/>
              <a:pathLst>
                <a:path w="28092" h="16031" extrusionOk="0">
                  <a:moveTo>
                    <a:pt x="0" y="1"/>
                  </a:moveTo>
                  <a:lnTo>
                    <a:pt x="0" y="302"/>
                  </a:lnTo>
                  <a:lnTo>
                    <a:pt x="20081" y="302"/>
                  </a:lnTo>
                  <a:cubicBezTo>
                    <a:pt x="24333" y="302"/>
                    <a:pt x="27794" y="3763"/>
                    <a:pt x="27794" y="8015"/>
                  </a:cubicBezTo>
                  <a:cubicBezTo>
                    <a:pt x="27794" y="12268"/>
                    <a:pt x="24333" y="15729"/>
                    <a:pt x="20081" y="15729"/>
                  </a:cubicBezTo>
                  <a:lnTo>
                    <a:pt x="0" y="15729"/>
                  </a:lnTo>
                  <a:lnTo>
                    <a:pt x="0" y="16030"/>
                  </a:lnTo>
                  <a:lnTo>
                    <a:pt x="20081" y="16030"/>
                  </a:lnTo>
                  <a:cubicBezTo>
                    <a:pt x="24499" y="16030"/>
                    <a:pt x="28091" y="12434"/>
                    <a:pt x="28091" y="8015"/>
                  </a:cubicBezTo>
                  <a:cubicBezTo>
                    <a:pt x="28091" y="3597"/>
                    <a:pt x="24499" y="1"/>
                    <a:pt x="20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flipH="1">
              <a:off x="2913412" y="1267305"/>
              <a:ext cx="971638" cy="494306"/>
            </a:xfrm>
            <a:custGeom>
              <a:avLst/>
              <a:gdLst/>
              <a:ahLst/>
              <a:cxnLst/>
              <a:rect l="l" t="t" r="r" b="b"/>
              <a:pathLst>
                <a:path w="26562" h="13513" extrusionOk="0">
                  <a:moveTo>
                    <a:pt x="0" y="0"/>
                  </a:moveTo>
                  <a:lnTo>
                    <a:pt x="0" y="302"/>
                  </a:lnTo>
                  <a:lnTo>
                    <a:pt x="19805" y="302"/>
                  </a:lnTo>
                  <a:cubicBezTo>
                    <a:pt x="23367" y="302"/>
                    <a:pt x="26260" y="3195"/>
                    <a:pt x="26260" y="6756"/>
                  </a:cubicBezTo>
                  <a:cubicBezTo>
                    <a:pt x="26260" y="10318"/>
                    <a:pt x="23367" y="13211"/>
                    <a:pt x="19805" y="13211"/>
                  </a:cubicBezTo>
                  <a:lnTo>
                    <a:pt x="0" y="13211"/>
                  </a:lnTo>
                  <a:lnTo>
                    <a:pt x="0" y="13513"/>
                  </a:lnTo>
                  <a:lnTo>
                    <a:pt x="19805" y="13513"/>
                  </a:lnTo>
                  <a:cubicBezTo>
                    <a:pt x="23529" y="13513"/>
                    <a:pt x="26562" y="10480"/>
                    <a:pt x="26562" y="6756"/>
                  </a:cubicBezTo>
                  <a:cubicBezTo>
                    <a:pt x="26562" y="3029"/>
                    <a:pt x="23529" y="0"/>
                    <a:pt x="19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flipH="1">
              <a:off x="2960893" y="1311568"/>
              <a:ext cx="924157" cy="405782"/>
            </a:xfrm>
            <a:custGeom>
              <a:avLst/>
              <a:gdLst/>
              <a:ahLst/>
              <a:cxnLst/>
              <a:rect l="l" t="t" r="r" b="b"/>
              <a:pathLst>
                <a:path w="25264" h="11093" extrusionOk="0">
                  <a:moveTo>
                    <a:pt x="0" y="1"/>
                  </a:moveTo>
                  <a:lnTo>
                    <a:pt x="0" y="302"/>
                  </a:lnTo>
                  <a:lnTo>
                    <a:pt x="19718" y="302"/>
                  </a:lnTo>
                  <a:cubicBezTo>
                    <a:pt x="22611" y="302"/>
                    <a:pt x="24962" y="2653"/>
                    <a:pt x="24962" y="5546"/>
                  </a:cubicBezTo>
                  <a:cubicBezTo>
                    <a:pt x="24962" y="8439"/>
                    <a:pt x="22611" y="10791"/>
                    <a:pt x="19718" y="10791"/>
                  </a:cubicBezTo>
                  <a:lnTo>
                    <a:pt x="0" y="10791"/>
                  </a:lnTo>
                  <a:lnTo>
                    <a:pt x="0" y="11092"/>
                  </a:lnTo>
                  <a:lnTo>
                    <a:pt x="19718" y="11092"/>
                  </a:lnTo>
                  <a:cubicBezTo>
                    <a:pt x="22777" y="11092"/>
                    <a:pt x="25264" y="8601"/>
                    <a:pt x="25264" y="5546"/>
                  </a:cubicBezTo>
                  <a:cubicBezTo>
                    <a:pt x="25264" y="2487"/>
                    <a:pt x="22777" y="1"/>
                    <a:pt x="197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flipH="1">
              <a:off x="3015397" y="1355867"/>
              <a:ext cx="869653" cy="317185"/>
            </a:xfrm>
            <a:custGeom>
              <a:avLst/>
              <a:gdLst/>
              <a:ahLst/>
              <a:cxnLst/>
              <a:rect l="l" t="t" r="r" b="b"/>
              <a:pathLst>
                <a:path w="23774" h="8671" extrusionOk="0">
                  <a:moveTo>
                    <a:pt x="0" y="0"/>
                  </a:moveTo>
                  <a:lnTo>
                    <a:pt x="0" y="302"/>
                  </a:lnTo>
                  <a:lnTo>
                    <a:pt x="19438" y="302"/>
                  </a:lnTo>
                  <a:cubicBezTo>
                    <a:pt x="21663" y="302"/>
                    <a:pt x="23472" y="2111"/>
                    <a:pt x="23472" y="4335"/>
                  </a:cubicBezTo>
                  <a:cubicBezTo>
                    <a:pt x="23472" y="6560"/>
                    <a:pt x="21663" y="8369"/>
                    <a:pt x="19438" y="8369"/>
                  </a:cubicBezTo>
                  <a:lnTo>
                    <a:pt x="0" y="8369"/>
                  </a:lnTo>
                  <a:lnTo>
                    <a:pt x="0" y="8671"/>
                  </a:lnTo>
                  <a:lnTo>
                    <a:pt x="19438" y="8671"/>
                  </a:lnTo>
                  <a:lnTo>
                    <a:pt x="19438" y="8666"/>
                  </a:lnTo>
                  <a:cubicBezTo>
                    <a:pt x="21829" y="8666"/>
                    <a:pt x="23773" y="6726"/>
                    <a:pt x="23773" y="4335"/>
                  </a:cubicBezTo>
                  <a:cubicBezTo>
                    <a:pt x="23773" y="1945"/>
                    <a:pt x="21829" y="0"/>
                    <a:pt x="19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28"/>
          <p:cNvSpPr/>
          <p:nvPr/>
        </p:nvSpPr>
        <p:spPr>
          <a:xfrm>
            <a:off x="285425"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970350"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1655275"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28"/>
          <p:cNvGrpSpPr/>
          <p:nvPr/>
        </p:nvGrpSpPr>
        <p:grpSpPr>
          <a:xfrm>
            <a:off x="6599613" y="171813"/>
            <a:ext cx="1096200" cy="1096200"/>
            <a:chOff x="7212863" y="142938"/>
            <a:chExt cx="1096200" cy="1096200"/>
          </a:xfrm>
        </p:grpSpPr>
        <p:sp>
          <p:nvSpPr>
            <p:cNvPr id="827" name="Google Shape;827;p28"/>
            <p:cNvSpPr/>
            <p:nvPr/>
          </p:nvSpPr>
          <p:spPr>
            <a:xfrm>
              <a:off x="7212863" y="142938"/>
              <a:ext cx="1096200" cy="109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7275500" y="205550"/>
              <a:ext cx="970800" cy="9708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7378025" y="308075"/>
              <a:ext cx="765900" cy="76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7741588" y="671675"/>
              <a:ext cx="38700" cy="3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 name="Google Shape;831;p28"/>
            <p:cNvCxnSpPr>
              <a:stCxn id="830" idx="0"/>
            </p:cNvCxnSpPr>
            <p:nvPr/>
          </p:nvCxnSpPr>
          <p:spPr>
            <a:xfrm rot="10800000">
              <a:off x="7760938" y="426275"/>
              <a:ext cx="0" cy="245400"/>
            </a:xfrm>
            <a:prstGeom prst="straightConnector1">
              <a:avLst/>
            </a:prstGeom>
            <a:noFill/>
            <a:ln w="9525" cap="flat" cmpd="sng">
              <a:solidFill>
                <a:schemeClr val="dk1"/>
              </a:solidFill>
              <a:prstDash val="solid"/>
              <a:round/>
              <a:headEnd type="none" w="med" len="med"/>
              <a:tailEnd type="stealth" w="med" len="med"/>
            </a:ln>
          </p:spPr>
        </p:cxnSp>
        <p:cxnSp>
          <p:nvCxnSpPr>
            <p:cNvPr id="832" name="Google Shape;832;p28"/>
            <p:cNvCxnSpPr>
              <a:stCxn id="830" idx="6"/>
            </p:cNvCxnSpPr>
            <p:nvPr/>
          </p:nvCxnSpPr>
          <p:spPr>
            <a:xfrm>
              <a:off x="7780288" y="691025"/>
              <a:ext cx="222900" cy="0"/>
            </a:xfrm>
            <a:prstGeom prst="straightConnector1">
              <a:avLst/>
            </a:prstGeom>
            <a:noFill/>
            <a:ln w="9525" cap="flat" cmpd="sng">
              <a:solidFill>
                <a:schemeClr val="dk1"/>
              </a:solidFill>
              <a:prstDash val="solid"/>
              <a:round/>
              <a:headEnd type="none" w="med" len="med"/>
              <a:tailEnd type="stealth" w="med" len="med"/>
            </a:ln>
          </p:spPr>
        </p:cxnSp>
      </p:grpSp>
      <p:sp>
        <p:nvSpPr>
          <p:cNvPr id="3" name="Subtitle 2">
            <a:extLst>
              <a:ext uri="{FF2B5EF4-FFF2-40B4-BE49-F238E27FC236}">
                <a16:creationId xmlns:a16="http://schemas.microsoft.com/office/drawing/2014/main" id="{4F3C02ED-B66D-C0D7-275A-A2D27A3C7F69}"/>
              </a:ext>
            </a:extLst>
          </p:cNvPr>
          <p:cNvSpPr>
            <a:spLocks noGrp="1"/>
          </p:cNvSpPr>
          <p:nvPr>
            <p:ph type="subTitle" idx="1"/>
          </p:nvPr>
        </p:nvSpPr>
        <p:spPr>
          <a:xfrm>
            <a:off x="563526" y="1776822"/>
            <a:ext cx="7069524" cy="1408200"/>
          </a:xfrm>
        </p:spPr>
        <p:txBody>
          <a:bodyPr/>
          <a:lstStyle/>
          <a:p>
            <a:pPr marL="0" indent="0" algn="ctr"/>
            <a:r>
              <a:rPr lang="en-US" sz="3600" b="1" err="1">
                <a:solidFill>
                  <a:srgbClr val="FF0000"/>
                </a:solidFill>
              </a:rPr>
              <a:t>Triển</a:t>
            </a:r>
            <a:r>
              <a:rPr lang="en-US" sz="3600" b="1">
                <a:solidFill>
                  <a:srgbClr val="FF0000"/>
                </a:solidFill>
              </a:rPr>
              <a:t> </a:t>
            </a:r>
            <a:r>
              <a:rPr lang="en-US" sz="3600" b="1" err="1">
                <a:solidFill>
                  <a:srgbClr val="FF0000"/>
                </a:solidFill>
              </a:rPr>
              <a:t>khai</a:t>
            </a:r>
            <a:r>
              <a:rPr lang="en-US" sz="3600" b="1">
                <a:solidFill>
                  <a:srgbClr val="FF0000"/>
                </a:solidFill>
              </a:rPr>
              <a:t> App Instagram như thế </a:t>
            </a:r>
            <a:r>
              <a:rPr lang="en-US" sz="3600" b="1" err="1">
                <a:solidFill>
                  <a:srgbClr val="FF0000"/>
                </a:solidFill>
              </a:rPr>
              <a:t>nào</a:t>
            </a:r>
            <a:r>
              <a:rPr lang="en-US" sz="3600" b="1">
                <a:solidFill>
                  <a:srgbClr val="FF0000"/>
                </a:solidFill>
              </a:rPr>
              <a:t>?</a:t>
            </a:r>
          </a:p>
        </p:txBody>
      </p:sp>
    </p:spTree>
    <p:extLst>
      <p:ext uri="{BB962C8B-B14F-4D97-AF65-F5344CB8AC3E}">
        <p14:creationId xmlns:p14="http://schemas.microsoft.com/office/powerpoint/2010/main" val="3772286156"/>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53"/>
                                        </p:tgtEl>
                                        <p:attrNameLst>
                                          <p:attrName>style.visibility</p:attrName>
                                        </p:attrNameLst>
                                      </p:cBhvr>
                                      <p:to>
                                        <p:strVal val="visible"/>
                                      </p:to>
                                    </p:set>
                                    <p:animEffect transition="in" filter="wheel(1)">
                                      <p:cBhvr>
                                        <p:cTn id="7" dur="2000"/>
                                        <p:tgtEl>
                                          <p:spTgt spid="75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1147D72-BA9A-2D9B-3A95-3ADAEA12B75A}"/>
              </a:ext>
            </a:extLst>
          </p:cNvPr>
          <p:cNvGraphicFramePr/>
          <p:nvPr>
            <p:extLst>
              <p:ext uri="{D42A27DB-BD31-4B8C-83A1-F6EECF244321}">
                <p14:modId xmlns:p14="http://schemas.microsoft.com/office/powerpoint/2010/main" val="2294836568"/>
              </p:ext>
            </p:extLst>
          </p:nvPr>
        </p:nvGraphicFramePr>
        <p:xfrm>
          <a:off x="425302" y="761447"/>
          <a:ext cx="8293396" cy="4173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13216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graphicEl>
                                              <a:dgm id="{CCE6DDBF-6FE2-42CD-ACA1-0DE8A5E4CB4F}"/>
                                            </p:graphicEl>
                                          </p:spTgt>
                                        </p:tgtEl>
                                        <p:attrNameLst>
                                          <p:attrName>style.visibility</p:attrName>
                                        </p:attrNameLst>
                                      </p:cBhvr>
                                      <p:to>
                                        <p:strVal val="visible"/>
                                      </p:to>
                                    </p:set>
                                    <p:animEffect transition="in" filter="randombar(horizontal)">
                                      <p:cBhvr>
                                        <p:cTn id="7" dur="250"/>
                                        <p:tgtEl>
                                          <p:spTgt spid="4">
                                            <p:graphicEl>
                                              <a:dgm id="{CCE6DDBF-6FE2-42CD-ACA1-0DE8A5E4CB4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graphicEl>
                                              <a:dgm id="{3DBEFF16-A7EE-4DD2-8226-0B865F86999E}"/>
                                            </p:graphicEl>
                                          </p:spTgt>
                                        </p:tgtEl>
                                        <p:attrNameLst>
                                          <p:attrName>style.visibility</p:attrName>
                                        </p:attrNameLst>
                                      </p:cBhvr>
                                      <p:to>
                                        <p:strVal val="visible"/>
                                      </p:to>
                                    </p:set>
                                    <p:animEffect transition="in" filter="randombar(horizontal)">
                                      <p:cBhvr>
                                        <p:cTn id="12" dur="250"/>
                                        <p:tgtEl>
                                          <p:spTgt spid="4">
                                            <p:graphicEl>
                                              <a:dgm id="{3DBEFF16-A7EE-4DD2-8226-0B865F86999E}"/>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graphicEl>
                                              <a:dgm id="{80103E8C-4F24-402A-ACB5-2DF3D2DC1CF2}"/>
                                            </p:graphicEl>
                                          </p:spTgt>
                                        </p:tgtEl>
                                        <p:attrNameLst>
                                          <p:attrName>style.visibility</p:attrName>
                                        </p:attrNameLst>
                                      </p:cBhvr>
                                      <p:to>
                                        <p:strVal val="visible"/>
                                      </p:to>
                                    </p:set>
                                    <p:animEffect transition="in" filter="randombar(horizontal)">
                                      <p:cBhvr>
                                        <p:cTn id="17" dur="250"/>
                                        <p:tgtEl>
                                          <p:spTgt spid="4">
                                            <p:graphicEl>
                                              <a:dgm id="{80103E8C-4F24-402A-ACB5-2DF3D2DC1CF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9B491-1A81-3740-0FC5-F57FDDFA4FAD}"/>
              </a:ext>
            </a:extLst>
          </p:cNvPr>
          <p:cNvPicPr>
            <a:picLocks noChangeAspect="1"/>
          </p:cNvPicPr>
          <p:nvPr/>
        </p:nvPicPr>
        <p:blipFill>
          <a:blip r:embed="rId2"/>
          <a:stretch>
            <a:fillRect/>
          </a:stretch>
        </p:blipFill>
        <p:spPr>
          <a:xfrm>
            <a:off x="735980" y="466201"/>
            <a:ext cx="7902498" cy="4037683"/>
          </a:xfrm>
          <a:prstGeom prst="rect">
            <a:avLst/>
          </a:prstGeom>
        </p:spPr>
      </p:pic>
    </p:spTree>
    <p:extLst>
      <p:ext uri="{BB962C8B-B14F-4D97-AF65-F5344CB8AC3E}">
        <p14:creationId xmlns:p14="http://schemas.microsoft.com/office/powerpoint/2010/main" val="3131519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text, application, email&#10;&#10;Description automatically generated">
            <a:extLst>
              <a:ext uri="{FF2B5EF4-FFF2-40B4-BE49-F238E27FC236}">
                <a16:creationId xmlns:a16="http://schemas.microsoft.com/office/drawing/2014/main" id="{0CF4E650-CBF9-B1B5-1066-A4A2D79ECA0F}"/>
              </a:ext>
            </a:extLst>
          </p:cNvPr>
          <p:cNvPicPr>
            <a:picLocks noChangeAspect="1"/>
          </p:cNvPicPr>
          <p:nvPr/>
        </p:nvPicPr>
        <p:blipFill>
          <a:blip r:embed="rId2"/>
          <a:stretch>
            <a:fillRect/>
          </a:stretch>
        </p:blipFill>
        <p:spPr>
          <a:xfrm>
            <a:off x="914401" y="502853"/>
            <a:ext cx="7788943" cy="4280670"/>
          </a:xfrm>
          <a:prstGeom prst="rect">
            <a:avLst/>
          </a:prstGeom>
        </p:spPr>
      </p:pic>
    </p:spTree>
    <p:extLst>
      <p:ext uri="{BB962C8B-B14F-4D97-AF65-F5344CB8AC3E}">
        <p14:creationId xmlns:p14="http://schemas.microsoft.com/office/powerpoint/2010/main" val="2508691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C194A7-E30C-BD99-D1BA-FBE069124F00}"/>
              </a:ext>
            </a:extLst>
          </p:cNvPr>
          <p:cNvPicPr>
            <a:picLocks noChangeAspect="1"/>
          </p:cNvPicPr>
          <p:nvPr/>
        </p:nvPicPr>
        <p:blipFill>
          <a:blip r:embed="rId2"/>
          <a:stretch>
            <a:fillRect/>
          </a:stretch>
        </p:blipFill>
        <p:spPr>
          <a:xfrm>
            <a:off x="581283" y="586484"/>
            <a:ext cx="8302522" cy="4253146"/>
          </a:xfrm>
          <a:prstGeom prst="rect">
            <a:avLst/>
          </a:prstGeom>
        </p:spPr>
      </p:pic>
    </p:spTree>
    <p:extLst>
      <p:ext uri="{BB962C8B-B14F-4D97-AF65-F5344CB8AC3E}">
        <p14:creationId xmlns:p14="http://schemas.microsoft.com/office/powerpoint/2010/main" val="4774115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28"/>
          <p:cNvSpPr txBox="1">
            <a:spLocks noGrp="1"/>
          </p:cNvSpPr>
          <p:nvPr>
            <p:ph type="title"/>
          </p:nvPr>
        </p:nvSpPr>
        <p:spPr>
          <a:xfrm>
            <a:off x="3350488" y="1165203"/>
            <a:ext cx="923332" cy="68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0000"/>
                </a:solidFill>
              </a:rPr>
              <a:t>05</a:t>
            </a:r>
            <a:endParaRPr sz="4800">
              <a:solidFill>
                <a:srgbClr val="FF0000"/>
              </a:solidFill>
            </a:endParaRPr>
          </a:p>
        </p:txBody>
      </p:sp>
      <p:sp>
        <p:nvSpPr>
          <p:cNvPr id="755" name="Google Shape;755;p28"/>
          <p:cNvSpPr/>
          <p:nvPr/>
        </p:nvSpPr>
        <p:spPr>
          <a:xfrm>
            <a:off x="7644175" y="3013795"/>
            <a:ext cx="1499854" cy="2129688"/>
          </a:xfrm>
          <a:custGeom>
            <a:avLst/>
            <a:gdLst/>
            <a:ahLst/>
            <a:cxnLst/>
            <a:rect l="l" t="t" r="r" b="b"/>
            <a:pathLst>
              <a:path w="22301" h="18902" extrusionOk="0">
                <a:moveTo>
                  <a:pt x="0" y="1"/>
                </a:moveTo>
                <a:lnTo>
                  <a:pt x="0" y="18901"/>
                </a:lnTo>
                <a:lnTo>
                  <a:pt x="22301" y="18901"/>
                </a:lnTo>
                <a:lnTo>
                  <a:pt x="223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rot="10800000" flipH="1">
            <a:off x="7644125" y="1505605"/>
            <a:ext cx="1506957" cy="1508195"/>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28"/>
          <p:cNvGrpSpPr/>
          <p:nvPr/>
        </p:nvGrpSpPr>
        <p:grpSpPr>
          <a:xfrm rot="5400000">
            <a:off x="7423524" y="3831308"/>
            <a:ext cx="1941152" cy="685865"/>
            <a:chOff x="7024375" y="4369047"/>
            <a:chExt cx="2119624" cy="748925"/>
          </a:xfrm>
        </p:grpSpPr>
        <p:sp>
          <p:nvSpPr>
            <p:cNvPr id="758" name="Google Shape;758;p28"/>
            <p:cNvSpPr/>
            <p:nvPr/>
          </p:nvSpPr>
          <p:spPr>
            <a:xfrm rot="5400000">
              <a:off x="7704413" y="4252385"/>
              <a:ext cx="4440" cy="930345"/>
            </a:xfrm>
            <a:custGeom>
              <a:avLst/>
              <a:gdLst/>
              <a:ahLst/>
              <a:cxnLst/>
              <a:rect l="l" t="t" r="r" b="b"/>
              <a:pathLst>
                <a:path w="71" h="14876" extrusionOk="0">
                  <a:moveTo>
                    <a:pt x="35" y="0"/>
                  </a:moveTo>
                  <a:cubicBezTo>
                    <a:pt x="13" y="0"/>
                    <a:pt x="0" y="18"/>
                    <a:pt x="0" y="35"/>
                  </a:cubicBezTo>
                  <a:lnTo>
                    <a:pt x="0" y="14841"/>
                  </a:lnTo>
                  <a:cubicBezTo>
                    <a:pt x="0" y="14858"/>
                    <a:pt x="13" y="14876"/>
                    <a:pt x="35" y="14876"/>
                  </a:cubicBezTo>
                  <a:cubicBezTo>
                    <a:pt x="57" y="14876"/>
                    <a:pt x="70" y="14858"/>
                    <a:pt x="70" y="14841"/>
                  </a:cubicBezTo>
                  <a:lnTo>
                    <a:pt x="70" y="35"/>
                  </a:lnTo>
                  <a:cubicBezTo>
                    <a:pt x="70" y="18"/>
                    <a:pt x="57"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rot="5400000">
              <a:off x="7535644" y="4598760"/>
              <a:ext cx="120577" cy="120327"/>
            </a:xfrm>
            <a:custGeom>
              <a:avLst/>
              <a:gdLst/>
              <a:ahLst/>
              <a:cxnLst/>
              <a:rect l="l" t="t" r="r" b="b"/>
              <a:pathLst>
                <a:path w="1928" h="1924" extrusionOk="0">
                  <a:moveTo>
                    <a:pt x="1890" y="0"/>
                  </a:moveTo>
                  <a:cubicBezTo>
                    <a:pt x="1881" y="0"/>
                    <a:pt x="1871" y="5"/>
                    <a:pt x="1862" y="14"/>
                  </a:cubicBezTo>
                  <a:lnTo>
                    <a:pt x="13" y="1862"/>
                  </a:lnTo>
                  <a:cubicBezTo>
                    <a:pt x="0" y="1875"/>
                    <a:pt x="0" y="1897"/>
                    <a:pt x="13" y="1910"/>
                  </a:cubicBezTo>
                  <a:cubicBezTo>
                    <a:pt x="22" y="1919"/>
                    <a:pt x="31" y="1923"/>
                    <a:pt x="40" y="1923"/>
                  </a:cubicBezTo>
                  <a:cubicBezTo>
                    <a:pt x="48" y="1923"/>
                    <a:pt x="61" y="1919"/>
                    <a:pt x="66" y="1910"/>
                  </a:cubicBezTo>
                  <a:lnTo>
                    <a:pt x="1914" y="62"/>
                  </a:lnTo>
                  <a:cubicBezTo>
                    <a:pt x="1927" y="49"/>
                    <a:pt x="1927" y="27"/>
                    <a:pt x="1914" y="14"/>
                  </a:cubicBezTo>
                  <a:cubicBezTo>
                    <a:pt x="1908" y="5"/>
                    <a:pt x="1899" y="0"/>
                    <a:pt x="1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rot="5400000">
              <a:off x="7921144" y="4593382"/>
              <a:ext cx="126081" cy="125580"/>
            </a:xfrm>
            <a:custGeom>
              <a:avLst/>
              <a:gdLst/>
              <a:ahLst/>
              <a:cxnLst/>
              <a:rect l="l" t="t" r="r" b="b"/>
              <a:pathLst>
                <a:path w="2016" h="2008" extrusionOk="0">
                  <a:moveTo>
                    <a:pt x="1978" y="0"/>
                  </a:moveTo>
                  <a:cubicBezTo>
                    <a:pt x="1969" y="0"/>
                    <a:pt x="1959" y="3"/>
                    <a:pt x="1950" y="10"/>
                  </a:cubicBezTo>
                  <a:lnTo>
                    <a:pt x="14" y="1946"/>
                  </a:lnTo>
                  <a:cubicBezTo>
                    <a:pt x="1" y="1959"/>
                    <a:pt x="1" y="1985"/>
                    <a:pt x="14" y="1998"/>
                  </a:cubicBezTo>
                  <a:cubicBezTo>
                    <a:pt x="23" y="2003"/>
                    <a:pt x="31" y="2007"/>
                    <a:pt x="40" y="2007"/>
                  </a:cubicBezTo>
                  <a:cubicBezTo>
                    <a:pt x="49" y="2007"/>
                    <a:pt x="62" y="2003"/>
                    <a:pt x="66" y="1998"/>
                  </a:cubicBezTo>
                  <a:lnTo>
                    <a:pt x="2002" y="62"/>
                  </a:lnTo>
                  <a:cubicBezTo>
                    <a:pt x="2015" y="49"/>
                    <a:pt x="2015" y="23"/>
                    <a:pt x="2002" y="10"/>
                  </a:cubicBezTo>
                  <a:cubicBezTo>
                    <a:pt x="1996" y="3"/>
                    <a:pt x="1987" y="0"/>
                    <a:pt x="1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rot="5400000">
              <a:off x="7415003" y="4716650"/>
              <a:ext cx="167044" cy="166544"/>
            </a:xfrm>
            <a:custGeom>
              <a:avLst/>
              <a:gdLst/>
              <a:ahLst/>
              <a:cxnLst/>
              <a:rect l="l" t="t" r="r" b="b"/>
              <a:pathLst>
                <a:path w="2671" h="2663" extrusionOk="0">
                  <a:moveTo>
                    <a:pt x="42" y="0"/>
                  </a:moveTo>
                  <a:cubicBezTo>
                    <a:pt x="34" y="0"/>
                    <a:pt x="25" y="3"/>
                    <a:pt x="18" y="10"/>
                  </a:cubicBezTo>
                  <a:cubicBezTo>
                    <a:pt x="1" y="23"/>
                    <a:pt x="1" y="45"/>
                    <a:pt x="18" y="62"/>
                  </a:cubicBezTo>
                  <a:lnTo>
                    <a:pt x="2605" y="2649"/>
                  </a:lnTo>
                  <a:cubicBezTo>
                    <a:pt x="2614" y="2658"/>
                    <a:pt x="2623" y="2662"/>
                    <a:pt x="2632" y="2662"/>
                  </a:cubicBezTo>
                  <a:cubicBezTo>
                    <a:pt x="2640" y="2662"/>
                    <a:pt x="2649" y="2658"/>
                    <a:pt x="2658" y="2649"/>
                  </a:cubicBezTo>
                  <a:cubicBezTo>
                    <a:pt x="2671" y="2636"/>
                    <a:pt x="2671" y="2614"/>
                    <a:pt x="2658" y="2597"/>
                  </a:cubicBezTo>
                  <a:lnTo>
                    <a:pt x="66" y="10"/>
                  </a:lnTo>
                  <a:cubicBezTo>
                    <a:pt x="60" y="3"/>
                    <a:pt x="51"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rot="5400000">
              <a:off x="7831523" y="4716650"/>
              <a:ext cx="114323" cy="113823"/>
            </a:xfrm>
            <a:custGeom>
              <a:avLst/>
              <a:gdLst/>
              <a:ahLst/>
              <a:cxnLst/>
              <a:rect l="l" t="t" r="r" b="b"/>
              <a:pathLst>
                <a:path w="1828" h="1820" extrusionOk="0">
                  <a:moveTo>
                    <a:pt x="42" y="0"/>
                  </a:moveTo>
                  <a:cubicBezTo>
                    <a:pt x="34" y="0"/>
                    <a:pt x="25" y="4"/>
                    <a:pt x="18" y="10"/>
                  </a:cubicBezTo>
                  <a:cubicBezTo>
                    <a:pt x="1" y="28"/>
                    <a:pt x="1" y="50"/>
                    <a:pt x="18" y="63"/>
                  </a:cubicBezTo>
                  <a:lnTo>
                    <a:pt x="1762" y="1811"/>
                  </a:lnTo>
                  <a:cubicBezTo>
                    <a:pt x="1771" y="1815"/>
                    <a:pt x="1779" y="1819"/>
                    <a:pt x="1788" y="1819"/>
                  </a:cubicBezTo>
                  <a:cubicBezTo>
                    <a:pt x="1797" y="1819"/>
                    <a:pt x="1806" y="1815"/>
                    <a:pt x="1814" y="1811"/>
                  </a:cubicBezTo>
                  <a:cubicBezTo>
                    <a:pt x="1827" y="1793"/>
                    <a:pt x="1827" y="1771"/>
                    <a:pt x="1814" y="1758"/>
                  </a:cubicBezTo>
                  <a:lnTo>
                    <a:pt x="66" y="10"/>
                  </a:lnTo>
                  <a:cubicBezTo>
                    <a:pt x="60" y="4"/>
                    <a:pt x="51"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rot="5400000">
              <a:off x="6971811" y="4590535"/>
              <a:ext cx="359167" cy="254037"/>
            </a:xfrm>
            <a:custGeom>
              <a:avLst/>
              <a:gdLst/>
              <a:ahLst/>
              <a:cxnLst/>
              <a:rect l="l" t="t" r="r" b="b"/>
              <a:pathLst>
                <a:path w="5743" h="4062" extrusionOk="0">
                  <a:moveTo>
                    <a:pt x="2871" y="1"/>
                  </a:moveTo>
                  <a:lnTo>
                    <a:pt x="0" y="2872"/>
                  </a:lnTo>
                  <a:cubicBezTo>
                    <a:pt x="306" y="3182"/>
                    <a:pt x="656" y="3431"/>
                    <a:pt x="1023" y="3619"/>
                  </a:cubicBezTo>
                  <a:lnTo>
                    <a:pt x="2255" y="2033"/>
                  </a:lnTo>
                  <a:lnTo>
                    <a:pt x="1630" y="3868"/>
                  </a:lnTo>
                  <a:cubicBezTo>
                    <a:pt x="2036" y="3997"/>
                    <a:pt x="2456" y="4061"/>
                    <a:pt x="2876" y="4061"/>
                  </a:cubicBezTo>
                  <a:cubicBezTo>
                    <a:pt x="3342" y="4061"/>
                    <a:pt x="3808" y="3981"/>
                    <a:pt x="4252" y="3820"/>
                  </a:cubicBezTo>
                  <a:lnTo>
                    <a:pt x="3662" y="2033"/>
                  </a:lnTo>
                  <a:lnTo>
                    <a:pt x="4855" y="3545"/>
                  </a:lnTo>
                  <a:cubicBezTo>
                    <a:pt x="5174" y="3366"/>
                    <a:pt x="5471" y="3143"/>
                    <a:pt x="5742" y="2872"/>
                  </a:cubicBezTo>
                  <a:lnTo>
                    <a:pt x="2871"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rot="5400000">
              <a:off x="7180602" y="4863872"/>
              <a:ext cx="254225" cy="253975"/>
            </a:xfrm>
            <a:custGeom>
              <a:avLst/>
              <a:gdLst/>
              <a:ahLst/>
              <a:cxnLst/>
              <a:rect l="l" t="t" r="r" b="b"/>
              <a:pathLst>
                <a:path w="4065" h="4061" extrusionOk="0">
                  <a:moveTo>
                    <a:pt x="0" y="0"/>
                  </a:moveTo>
                  <a:lnTo>
                    <a:pt x="0" y="4060"/>
                  </a:lnTo>
                  <a:cubicBezTo>
                    <a:pt x="437" y="4060"/>
                    <a:pt x="861" y="3990"/>
                    <a:pt x="1254" y="3863"/>
                  </a:cubicBezTo>
                  <a:lnTo>
                    <a:pt x="1001" y="1871"/>
                  </a:lnTo>
                  <a:lnTo>
                    <a:pt x="1862" y="3610"/>
                  </a:lnTo>
                  <a:cubicBezTo>
                    <a:pt x="2657" y="3199"/>
                    <a:pt x="3300" y="2535"/>
                    <a:pt x="3680" y="1722"/>
                  </a:cubicBezTo>
                  <a:lnTo>
                    <a:pt x="1997" y="874"/>
                  </a:lnTo>
                  <a:lnTo>
                    <a:pt x="3911" y="1101"/>
                  </a:lnTo>
                  <a:cubicBezTo>
                    <a:pt x="4008" y="752"/>
                    <a:pt x="4064" y="380"/>
                    <a:pt x="4064"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rot="5400000">
              <a:off x="7305933" y="4369047"/>
              <a:ext cx="253975" cy="253975"/>
            </a:xfrm>
            <a:custGeom>
              <a:avLst/>
              <a:gdLst/>
              <a:ahLst/>
              <a:cxnLst/>
              <a:rect l="l" t="t" r="r" b="b"/>
              <a:pathLst>
                <a:path w="4061" h="4061" extrusionOk="0">
                  <a:moveTo>
                    <a:pt x="0" y="1"/>
                  </a:moveTo>
                  <a:cubicBezTo>
                    <a:pt x="0" y="438"/>
                    <a:pt x="70" y="857"/>
                    <a:pt x="197" y="1251"/>
                  </a:cubicBezTo>
                  <a:lnTo>
                    <a:pt x="2190" y="997"/>
                  </a:lnTo>
                  <a:lnTo>
                    <a:pt x="451" y="1858"/>
                  </a:lnTo>
                  <a:cubicBezTo>
                    <a:pt x="861" y="2653"/>
                    <a:pt x="1526" y="3296"/>
                    <a:pt x="2338" y="3676"/>
                  </a:cubicBezTo>
                  <a:lnTo>
                    <a:pt x="3186" y="1993"/>
                  </a:lnTo>
                  <a:lnTo>
                    <a:pt x="2959" y="3908"/>
                  </a:lnTo>
                  <a:cubicBezTo>
                    <a:pt x="3309" y="4008"/>
                    <a:pt x="3680" y="4061"/>
                    <a:pt x="4060" y="4061"/>
                  </a:cubicBezTo>
                  <a:lnTo>
                    <a:pt x="4060"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rot="5400000">
              <a:off x="7616698" y="4791324"/>
              <a:ext cx="254225" cy="254225"/>
            </a:xfrm>
            <a:custGeom>
              <a:avLst/>
              <a:gdLst/>
              <a:ahLst/>
              <a:cxnLst/>
              <a:rect l="l" t="t" r="r" b="b"/>
              <a:pathLst>
                <a:path w="4065" h="4065" extrusionOk="0">
                  <a:moveTo>
                    <a:pt x="0" y="1"/>
                  </a:moveTo>
                  <a:lnTo>
                    <a:pt x="0" y="4065"/>
                  </a:lnTo>
                  <a:cubicBezTo>
                    <a:pt x="437" y="4065"/>
                    <a:pt x="861" y="3995"/>
                    <a:pt x="1254" y="3868"/>
                  </a:cubicBezTo>
                  <a:lnTo>
                    <a:pt x="1001" y="1875"/>
                  </a:lnTo>
                  <a:lnTo>
                    <a:pt x="1862" y="3615"/>
                  </a:lnTo>
                  <a:cubicBezTo>
                    <a:pt x="2657" y="3204"/>
                    <a:pt x="3300" y="2535"/>
                    <a:pt x="3680" y="1727"/>
                  </a:cubicBezTo>
                  <a:lnTo>
                    <a:pt x="1997" y="879"/>
                  </a:lnTo>
                  <a:lnTo>
                    <a:pt x="3911" y="1106"/>
                  </a:lnTo>
                  <a:cubicBezTo>
                    <a:pt x="4008" y="757"/>
                    <a:pt x="4064" y="385"/>
                    <a:pt x="406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rot="5400000">
              <a:off x="7696875" y="4368922"/>
              <a:ext cx="253975" cy="254225"/>
            </a:xfrm>
            <a:custGeom>
              <a:avLst/>
              <a:gdLst/>
              <a:ahLst/>
              <a:cxnLst/>
              <a:rect l="l" t="t" r="r" b="b"/>
              <a:pathLst>
                <a:path w="4061" h="4065" extrusionOk="0">
                  <a:moveTo>
                    <a:pt x="0" y="0"/>
                  </a:moveTo>
                  <a:cubicBezTo>
                    <a:pt x="0" y="437"/>
                    <a:pt x="70" y="857"/>
                    <a:pt x="197" y="1254"/>
                  </a:cubicBezTo>
                  <a:lnTo>
                    <a:pt x="2190" y="1001"/>
                  </a:lnTo>
                  <a:lnTo>
                    <a:pt x="2190" y="1001"/>
                  </a:lnTo>
                  <a:lnTo>
                    <a:pt x="451" y="1857"/>
                  </a:lnTo>
                  <a:cubicBezTo>
                    <a:pt x="861" y="2653"/>
                    <a:pt x="1526" y="3295"/>
                    <a:pt x="2338" y="3680"/>
                  </a:cubicBezTo>
                  <a:lnTo>
                    <a:pt x="3186" y="1997"/>
                  </a:lnTo>
                  <a:lnTo>
                    <a:pt x="2959" y="3907"/>
                  </a:lnTo>
                  <a:cubicBezTo>
                    <a:pt x="3309" y="4007"/>
                    <a:pt x="3680" y="4064"/>
                    <a:pt x="4060" y="4064"/>
                  </a:cubicBezTo>
                  <a:lnTo>
                    <a:pt x="4060"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rot="5400000">
              <a:off x="7105239" y="4672808"/>
              <a:ext cx="178802" cy="92246"/>
            </a:xfrm>
            <a:custGeom>
              <a:avLst/>
              <a:gdLst/>
              <a:ahLst/>
              <a:cxnLst/>
              <a:rect l="l" t="t" r="r" b="b"/>
              <a:pathLst>
                <a:path w="2859" h="1475" extrusionOk="0">
                  <a:moveTo>
                    <a:pt x="1419" y="1"/>
                  </a:moveTo>
                  <a:cubicBezTo>
                    <a:pt x="1409" y="1"/>
                    <a:pt x="1401" y="4"/>
                    <a:pt x="1394" y="11"/>
                  </a:cubicBezTo>
                  <a:lnTo>
                    <a:pt x="18" y="1387"/>
                  </a:lnTo>
                  <a:cubicBezTo>
                    <a:pt x="4" y="1405"/>
                    <a:pt x="0" y="1427"/>
                    <a:pt x="18" y="1440"/>
                  </a:cubicBezTo>
                  <a:cubicBezTo>
                    <a:pt x="24" y="1448"/>
                    <a:pt x="33" y="1453"/>
                    <a:pt x="42" y="1453"/>
                  </a:cubicBezTo>
                  <a:cubicBezTo>
                    <a:pt x="51" y="1453"/>
                    <a:pt x="61" y="1448"/>
                    <a:pt x="70" y="1440"/>
                  </a:cubicBezTo>
                  <a:lnTo>
                    <a:pt x="1420" y="89"/>
                  </a:lnTo>
                  <a:lnTo>
                    <a:pt x="2793" y="1466"/>
                  </a:lnTo>
                  <a:cubicBezTo>
                    <a:pt x="2801" y="1475"/>
                    <a:pt x="2810" y="1475"/>
                    <a:pt x="2819" y="1475"/>
                  </a:cubicBezTo>
                  <a:cubicBezTo>
                    <a:pt x="2828" y="1475"/>
                    <a:pt x="2841" y="1475"/>
                    <a:pt x="2845" y="1466"/>
                  </a:cubicBezTo>
                  <a:cubicBezTo>
                    <a:pt x="2858" y="1453"/>
                    <a:pt x="2858" y="1427"/>
                    <a:pt x="2845" y="1414"/>
                  </a:cubicBezTo>
                  <a:lnTo>
                    <a:pt x="1447" y="11"/>
                  </a:lnTo>
                  <a:cubicBezTo>
                    <a:pt x="1438" y="4"/>
                    <a:pt x="1428" y="1"/>
                    <a:pt x="1419"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rot="5400000">
              <a:off x="7176754" y="4660521"/>
              <a:ext cx="4753" cy="116512"/>
            </a:xfrm>
            <a:custGeom>
              <a:avLst/>
              <a:gdLst/>
              <a:ahLst/>
              <a:cxnLst/>
              <a:rect l="l" t="t" r="r" b="b"/>
              <a:pathLst>
                <a:path w="76" h="1863" extrusionOk="0">
                  <a:moveTo>
                    <a:pt x="36" y="0"/>
                  </a:moveTo>
                  <a:cubicBezTo>
                    <a:pt x="18" y="0"/>
                    <a:pt x="1" y="18"/>
                    <a:pt x="1" y="35"/>
                  </a:cubicBezTo>
                  <a:lnTo>
                    <a:pt x="1" y="1823"/>
                  </a:lnTo>
                  <a:cubicBezTo>
                    <a:pt x="1" y="1845"/>
                    <a:pt x="18" y="1862"/>
                    <a:pt x="36" y="1862"/>
                  </a:cubicBezTo>
                  <a:cubicBezTo>
                    <a:pt x="58" y="1862"/>
                    <a:pt x="75" y="1845"/>
                    <a:pt x="75" y="1823"/>
                  </a:cubicBezTo>
                  <a:lnTo>
                    <a:pt x="75" y="35"/>
                  </a:lnTo>
                  <a:cubicBezTo>
                    <a:pt x="75" y="14"/>
                    <a:pt x="58" y="0"/>
                    <a:pt x="36"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rot="5400000">
              <a:off x="7285575" y="4895299"/>
              <a:ext cx="128520" cy="126581"/>
            </a:xfrm>
            <a:custGeom>
              <a:avLst/>
              <a:gdLst/>
              <a:ahLst/>
              <a:cxnLst/>
              <a:rect l="l" t="t" r="r" b="b"/>
              <a:pathLst>
                <a:path w="2055" h="2024" extrusionOk="0">
                  <a:moveTo>
                    <a:pt x="40" y="0"/>
                  </a:moveTo>
                  <a:cubicBezTo>
                    <a:pt x="18" y="0"/>
                    <a:pt x="1" y="18"/>
                    <a:pt x="1" y="40"/>
                  </a:cubicBezTo>
                  <a:lnTo>
                    <a:pt x="1" y="1984"/>
                  </a:lnTo>
                  <a:cubicBezTo>
                    <a:pt x="1" y="2006"/>
                    <a:pt x="18" y="2019"/>
                    <a:pt x="40" y="2019"/>
                  </a:cubicBezTo>
                  <a:lnTo>
                    <a:pt x="40" y="2024"/>
                  </a:lnTo>
                  <a:cubicBezTo>
                    <a:pt x="58" y="2024"/>
                    <a:pt x="75" y="2006"/>
                    <a:pt x="75" y="1984"/>
                  </a:cubicBezTo>
                  <a:lnTo>
                    <a:pt x="75" y="75"/>
                  </a:lnTo>
                  <a:lnTo>
                    <a:pt x="2020" y="75"/>
                  </a:lnTo>
                  <a:cubicBezTo>
                    <a:pt x="2042" y="75"/>
                    <a:pt x="2055" y="57"/>
                    <a:pt x="2055" y="40"/>
                  </a:cubicBezTo>
                  <a:cubicBezTo>
                    <a:pt x="2055" y="18"/>
                    <a:pt x="2042" y="0"/>
                    <a:pt x="202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rot="5400000">
              <a:off x="7327039" y="4897050"/>
              <a:ext cx="84179" cy="83741"/>
            </a:xfrm>
            <a:custGeom>
              <a:avLst/>
              <a:gdLst/>
              <a:ahLst/>
              <a:cxnLst/>
              <a:rect l="l" t="t" r="r" b="b"/>
              <a:pathLst>
                <a:path w="1346" h="1339" extrusionOk="0">
                  <a:moveTo>
                    <a:pt x="41" y="0"/>
                  </a:moveTo>
                  <a:cubicBezTo>
                    <a:pt x="32" y="0"/>
                    <a:pt x="22" y="4"/>
                    <a:pt x="13" y="10"/>
                  </a:cubicBezTo>
                  <a:cubicBezTo>
                    <a:pt x="0" y="23"/>
                    <a:pt x="0" y="45"/>
                    <a:pt x="13" y="63"/>
                  </a:cubicBezTo>
                  <a:lnTo>
                    <a:pt x="1280" y="1326"/>
                  </a:lnTo>
                  <a:cubicBezTo>
                    <a:pt x="1285" y="1334"/>
                    <a:pt x="1298" y="1339"/>
                    <a:pt x="1307" y="1339"/>
                  </a:cubicBezTo>
                  <a:cubicBezTo>
                    <a:pt x="1315" y="1339"/>
                    <a:pt x="1324" y="1334"/>
                    <a:pt x="1333" y="1326"/>
                  </a:cubicBezTo>
                  <a:cubicBezTo>
                    <a:pt x="1346" y="1312"/>
                    <a:pt x="1346" y="1291"/>
                    <a:pt x="1333" y="1273"/>
                  </a:cubicBezTo>
                  <a:lnTo>
                    <a:pt x="66" y="10"/>
                  </a:lnTo>
                  <a:cubicBezTo>
                    <a:pt x="59" y="4"/>
                    <a:pt x="50" y="0"/>
                    <a:pt x="41"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rot="5400000">
              <a:off x="7407592" y="4469645"/>
              <a:ext cx="126331" cy="128520"/>
            </a:xfrm>
            <a:custGeom>
              <a:avLst/>
              <a:gdLst/>
              <a:ahLst/>
              <a:cxnLst/>
              <a:rect l="l" t="t" r="r" b="b"/>
              <a:pathLst>
                <a:path w="2020" h="2055" extrusionOk="0">
                  <a:moveTo>
                    <a:pt x="35" y="0"/>
                  </a:moveTo>
                  <a:cubicBezTo>
                    <a:pt x="13" y="0"/>
                    <a:pt x="0" y="14"/>
                    <a:pt x="0" y="35"/>
                  </a:cubicBezTo>
                  <a:cubicBezTo>
                    <a:pt x="0" y="57"/>
                    <a:pt x="13" y="75"/>
                    <a:pt x="35" y="75"/>
                  </a:cubicBezTo>
                  <a:lnTo>
                    <a:pt x="1945" y="75"/>
                  </a:lnTo>
                  <a:lnTo>
                    <a:pt x="1945" y="2019"/>
                  </a:lnTo>
                  <a:cubicBezTo>
                    <a:pt x="1945" y="2036"/>
                    <a:pt x="1961" y="2053"/>
                    <a:pt x="1982" y="2054"/>
                  </a:cubicBezTo>
                  <a:lnTo>
                    <a:pt x="1982" y="2054"/>
                  </a:lnTo>
                  <a:cubicBezTo>
                    <a:pt x="2003" y="2053"/>
                    <a:pt x="2019" y="2036"/>
                    <a:pt x="2019" y="2019"/>
                  </a:cubicBezTo>
                  <a:lnTo>
                    <a:pt x="2019" y="35"/>
                  </a:lnTo>
                  <a:cubicBezTo>
                    <a:pt x="2019" y="14"/>
                    <a:pt x="2002" y="0"/>
                    <a:pt x="1980" y="0"/>
                  </a:cubicBezTo>
                  <a:close/>
                  <a:moveTo>
                    <a:pt x="1982" y="2054"/>
                  </a:moveTo>
                  <a:lnTo>
                    <a:pt x="1982" y="2054"/>
                  </a:lnTo>
                  <a:cubicBezTo>
                    <a:pt x="1981" y="2054"/>
                    <a:pt x="1980" y="2054"/>
                    <a:pt x="1980" y="2054"/>
                  </a:cubicBezTo>
                  <a:lnTo>
                    <a:pt x="1984" y="2054"/>
                  </a:lnTo>
                  <a:cubicBezTo>
                    <a:pt x="1983" y="2054"/>
                    <a:pt x="1983" y="2054"/>
                    <a:pt x="1982" y="2054"/>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rot="5400000">
              <a:off x="7448337" y="4511391"/>
              <a:ext cx="84241" cy="83741"/>
            </a:xfrm>
            <a:custGeom>
              <a:avLst/>
              <a:gdLst/>
              <a:ahLst/>
              <a:cxnLst/>
              <a:rect l="l" t="t" r="r" b="b"/>
              <a:pathLst>
                <a:path w="1347" h="1339" extrusionOk="0">
                  <a:moveTo>
                    <a:pt x="1305" y="0"/>
                  </a:moveTo>
                  <a:cubicBezTo>
                    <a:pt x="1297" y="0"/>
                    <a:pt x="1288" y="3"/>
                    <a:pt x="1281" y="10"/>
                  </a:cubicBezTo>
                  <a:lnTo>
                    <a:pt x="14" y="1273"/>
                  </a:lnTo>
                  <a:cubicBezTo>
                    <a:pt x="1" y="1290"/>
                    <a:pt x="1" y="1312"/>
                    <a:pt x="14" y="1325"/>
                  </a:cubicBezTo>
                  <a:cubicBezTo>
                    <a:pt x="23" y="1334"/>
                    <a:pt x="31" y="1338"/>
                    <a:pt x="40" y="1338"/>
                  </a:cubicBezTo>
                  <a:cubicBezTo>
                    <a:pt x="49" y="1338"/>
                    <a:pt x="58" y="1334"/>
                    <a:pt x="66" y="1325"/>
                  </a:cubicBezTo>
                  <a:lnTo>
                    <a:pt x="1329" y="62"/>
                  </a:lnTo>
                  <a:cubicBezTo>
                    <a:pt x="1347" y="49"/>
                    <a:pt x="1347" y="23"/>
                    <a:pt x="1329" y="10"/>
                  </a:cubicBezTo>
                  <a:cubicBezTo>
                    <a:pt x="1323" y="3"/>
                    <a:pt x="1314" y="0"/>
                    <a:pt x="1305"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rot="5400000">
              <a:off x="7798565" y="4469488"/>
              <a:ext cx="126331" cy="128832"/>
            </a:xfrm>
            <a:custGeom>
              <a:avLst/>
              <a:gdLst/>
              <a:ahLst/>
              <a:cxnLst/>
              <a:rect l="l" t="t" r="r" b="b"/>
              <a:pathLst>
                <a:path w="2020" h="2060" extrusionOk="0">
                  <a:moveTo>
                    <a:pt x="35" y="1"/>
                  </a:moveTo>
                  <a:cubicBezTo>
                    <a:pt x="13" y="1"/>
                    <a:pt x="0" y="18"/>
                    <a:pt x="0" y="40"/>
                  </a:cubicBezTo>
                  <a:cubicBezTo>
                    <a:pt x="0" y="58"/>
                    <a:pt x="13" y="75"/>
                    <a:pt x="35" y="75"/>
                  </a:cubicBezTo>
                  <a:lnTo>
                    <a:pt x="1945" y="75"/>
                  </a:lnTo>
                  <a:lnTo>
                    <a:pt x="1945" y="2020"/>
                  </a:lnTo>
                  <a:cubicBezTo>
                    <a:pt x="1945" y="2041"/>
                    <a:pt x="1961" y="2058"/>
                    <a:pt x="1982" y="2059"/>
                  </a:cubicBezTo>
                  <a:lnTo>
                    <a:pt x="1982" y="2059"/>
                  </a:lnTo>
                  <a:cubicBezTo>
                    <a:pt x="2003" y="2058"/>
                    <a:pt x="2019" y="2041"/>
                    <a:pt x="2019" y="2020"/>
                  </a:cubicBezTo>
                  <a:lnTo>
                    <a:pt x="2019" y="40"/>
                  </a:lnTo>
                  <a:cubicBezTo>
                    <a:pt x="2019" y="18"/>
                    <a:pt x="2002" y="1"/>
                    <a:pt x="1980" y="1"/>
                  </a:cubicBezTo>
                  <a:close/>
                  <a:moveTo>
                    <a:pt x="1982" y="2059"/>
                  </a:moveTo>
                  <a:cubicBezTo>
                    <a:pt x="1981" y="2059"/>
                    <a:pt x="1980" y="2059"/>
                    <a:pt x="1980" y="2059"/>
                  </a:cubicBezTo>
                  <a:lnTo>
                    <a:pt x="1984" y="2059"/>
                  </a:lnTo>
                  <a:cubicBezTo>
                    <a:pt x="1983" y="2059"/>
                    <a:pt x="1983" y="2059"/>
                    <a:pt x="1982" y="2059"/>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rot="5400000">
              <a:off x="7839434" y="4511422"/>
              <a:ext cx="84241" cy="83679"/>
            </a:xfrm>
            <a:custGeom>
              <a:avLst/>
              <a:gdLst/>
              <a:ahLst/>
              <a:cxnLst/>
              <a:rect l="l" t="t" r="r" b="b"/>
              <a:pathLst>
                <a:path w="1347" h="1338" extrusionOk="0">
                  <a:moveTo>
                    <a:pt x="1305" y="1"/>
                  </a:moveTo>
                  <a:cubicBezTo>
                    <a:pt x="1297" y="1"/>
                    <a:pt x="1288" y="5"/>
                    <a:pt x="1281" y="14"/>
                  </a:cubicBezTo>
                  <a:lnTo>
                    <a:pt x="14" y="1277"/>
                  </a:lnTo>
                  <a:cubicBezTo>
                    <a:pt x="1" y="1290"/>
                    <a:pt x="1" y="1316"/>
                    <a:pt x="14" y="1329"/>
                  </a:cubicBezTo>
                  <a:cubicBezTo>
                    <a:pt x="23" y="1333"/>
                    <a:pt x="31" y="1338"/>
                    <a:pt x="40" y="1338"/>
                  </a:cubicBezTo>
                  <a:cubicBezTo>
                    <a:pt x="49" y="1338"/>
                    <a:pt x="58" y="1333"/>
                    <a:pt x="66" y="1329"/>
                  </a:cubicBezTo>
                  <a:lnTo>
                    <a:pt x="1329" y="62"/>
                  </a:lnTo>
                  <a:cubicBezTo>
                    <a:pt x="1347" y="49"/>
                    <a:pt x="1347" y="27"/>
                    <a:pt x="1329" y="14"/>
                  </a:cubicBezTo>
                  <a:cubicBezTo>
                    <a:pt x="1323" y="5"/>
                    <a:pt x="1314" y="1"/>
                    <a:pt x="1305"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rot="5400000">
              <a:off x="7716855" y="4817685"/>
              <a:ext cx="128520" cy="126581"/>
            </a:xfrm>
            <a:custGeom>
              <a:avLst/>
              <a:gdLst/>
              <a:ahLst/>
              <a:cxnLst/>
              <a:rect l="l" t="t" r="r" b="b"/>
              <a:pathLst>
                <a:path w="2055" h="2024" extrusionOk="0">
                  <a:moveTo>
                    <a:pt x="36" y="0"/>
                  </a:moveTo>
                  <a:cubicBezTo>
                    <a:pt x="18" y="0"/>
                    <a:pt x="1" y="18"/>
                    <a:pt x="1" y="40"/>
                  </a:cubicBezTo>
                  <a:lnTo>
                    <a:pt x="1" y="1984"/>
                  </a:lnTo>
                  <a:cubicBezTo>
                    <a:pt x="1" y="2006"/>
                    <a:pt x="18" y="2024"/>
                    <a:pt x="36" y="2024"/>
                  </a:cubicBezTo>
                  <a:cubicBezTo>
                    <a:pt x="57" y="2024"/>
                    <a:pt x="75" y="2006"/>
                    <a:pt x="75" y="1984"/>
                  </a:cubicBezTo>
                  <a:lnTo>
                    <a:pt x="75" y="75"/>
                  </a:lnTo>
                  <a:lnTo>
                    <a:pt x="2020" y="75"/>
                  </a:lnTo>
                  <a:cubicBezTo>
                    <a:pt x="2037" y="75"/>
                    <a:pt x="2055" y="57"/>
                    <a:pt x="2055" y="40"/>
                  </a:cubicBezTo>
                  <a:cubicBezTo>
                    <a:pt x="2055" y="18"/>
                    <a:pt x="2037" y="0"/>
                    <a:pt x="202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rot="5400000">
              <a:off x="7758413" y="4819280"/>
              <a:ext cx="83991" cy="83741"/>
            </a:xfrm>
            <a:custGeom>
              <a:avLst/>
              <a:gdLst/>
              <a:ahLst/>
              <a:cxnLst/>
              <a:rect l="l" t="t" r="r" b="b"/>
              <a:pathLst>
                <a:path w="1343" h="1339" extrusionOk="0">
                  <a:moveTo>
                    <a:pt x="40" y="0"/>
                  </a:moveTo>
                  <a:cubicBezTo>
                    <a:pt x="30" y="0"/>
                    <a:pt x="21" y="4"/>
                    <a:pt x="14" y="10"/>
                  </a:cubicBezTo>
                  <a:cubicBezTo>
                    <a:pt x="1" y="23"/>
                    <a:pt x="1" y="49"/>
                    <a:pt x="14" y="63"/>
                  </a:cubicBezTo>
                  <a:lnTo>
                    <a:pt x="1277" y="1326"/>
                  </a:lnTo>
                  <a:cubicBezTo>
                    <a:pt x="1286" y="1334"/>
                    <a:pt x="1294" y="1339"/>
                    <a:pt x="1303" y="1339"/>
                  </a:cubicBezTo>
                  <a:cubicBezTo>
                    <a:pt x="1312" y="1339"/>
                    <a:pt x="1325" y="1334"/>
                    <a:pt x="1329" y="1326"/>
                  </a:cubicBezTo>
                  <a:cubicBezTo>
                    <a:pt x="1343" y="1312"/>
                    <a:pt x="1343" y="1291"/>
                    <a:pt x="1329" y="1277"/>
                  </a:cubicBezTo>
                  <a:lnTo>
                    <a:pt x="66" y="10"/>
                  </a:lnTo>
                  <a:cubicBezTo>
                    <a:pt x="60" y="4"/>
                    <a:pt x="50" y="0"/>
                    <a:pt x="4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rot="5400000">
              <a:off x="8419286" y="4284995"/>
              <a:ext cx="581872" cy="867555"/>
            </a:xfrm>
            <a:custGeom>
              <a:avLst/>
              <a:gdLst/>
              <a:ahLst/>
              <a:cxnLst/>
              <a:rect l="l" t="t" r="r" b="b"/>
              <a:pathLst>
                <a:path w="9304" h="13872" extrusionOk="0">
                  <a:moveTo>
                    <a:pt x="0" y="1"/>
                  </a:moveTo>
                  <a:lnTo>
                    <a:pt x="0" y="9217"/>
                  </a:lnTo>
                  <a:cubicBezTo>
                    <a:pt x="0" y="11787"/>
                    <a:pt x="2080" y="13871"/>
                    <a:pt x="4650" y="13871"/>
                  </a:cubicBezTo>
                  <a:cubicBezTo>
                    <a:pt x="7219" y="13871"/>
                    <a:pt x="9304" y="11787"/>
                    <a:pt x="9304" y="9217"/>
                  </a:cubicBezTo>
                  <a:lnTo>
                    <a:pt x="93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rot="5400000">
              <a:off x="8151952" y="4554451"/>
              <a:ext cx="209947" cy="328335"/>
            </a:xfrm>
            <a:custGeom>
              <a:avLst/>
              <a:gdLst/>
              <a:ahLst/>
              <a:cxnLst/>
              <a:rect l="l" t="t" r="r" b="b"/>
              <a:pathLst>
                <a:path w="3357" h="5250" extrusionOk="0">
                  <a:moveTo>
                    <a:pt x="1" y="1"/>
                  </a:moveTo>
                  <a:lnTo>
                    <a:pt x="1" y="5249"/>
                  </a:lnTo>
                  <a:lnTo>
                    <a:pt x="3357" y="5249"/>
                  </a:lnTo>
                  <a:lnTo>
                    <a:pt x="33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rot="5400000">
              <a:off x="8424847" y="4638787"/>
              <a:ext cx="159977" cy="159977"/>
            </a:xfrm>
            <a:custGeom>
              <a:avLst/>
              <a:gdLst/>
              <a:ahLst/>
              <a:cxnLst/>
              <a:rect l="l" t="t" r="r" b="b"/>
              <a:pathLst>
                <a:path w="2558" h="2558" extrusionOk="0">
                  <a:moveTo>
                    <a:pt x="1277" y="1"/>
                  </a:moveTo>
                  <a:cubicBezTo>
                    <a:pt x="1019" y="565"/>
                    <a:pt x="564" y="1019"/>
                    <a:pt x="1" y="1277"/>
                  </a:cubicBezTo>
                  <a:cubicBezTo>
                    <a:pt x="564" y="1539"/>
                    <a:pt x="1019" y="1989"/>
                    <a:pt x="1277" y="2557"/>
                  </a:cubicBezTo>
                  <a:cubicBezTo>
                    <a:pt x="1535" y="1989"/>
                    <a:pt x="1989" y="1539"/>
                    <a:pt x="2557" y="1277"/>
                  </a:cubicBezTo>
                  <a:cubicBezTo>
                    <a:pt x="1989" y="1019"/>
                    <a:pt x="1535" y="569"/>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rot="5400000">
              <a:off x="8630230" y="4638912"/>
              <a:ext cx="159977" cy="159727"/>
            </a:xfrm>
            <a:custGeom>
              <a:avLst/>
              <a:gdLst/>
              <a:ahLst/>
              <a:cxnLst/>
              <a:rect l="l" t="t" r="r" b="b"/>
              <a:pathLst>
                <a:path w="2558" h="2554" extrusionOk="0">
                  <a:moveTo>
                    <a:pt x="1277" y="1"/>
                  </a:moveTo>
                  <a:cubicBezTo>
                    <a:pt x="1019" y="565"/>
                    <a:pt x="564" y="1019"/>
                    <a:pt x="1" y="1277"/>
                  </a:cubicBezTo>
                  <a:cubicBezTo>
                    <a:pt x="564" y="1535"/>
                    <a:pt x="1019" y="1989"/>
                    <a:pt x="1277" y="2553"/>
                  </a:cubicBezTo>
                  <a:cubicBezTo>
                    <a:pt x="1535" y="1989"/>
                    <a:pt x="1989" y="1535"/>
                    <a:pt x="2557" y="1277"/>
                  </a:cubicBezTo>
                  <a:cubicBezTo>
                    <a:pt x="1989" y="1019"/>
                    <a:pt x="1535" y="565"/>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rot="5400000">
              <a:off x="8835614" y="4638787"/>
              <a:ext cx="159977" cy="159977"/>
            </a:xfrm>
            <a:custGeom>
              <a:avLst/>
              <a:gdLst/>
              <a:ahLst/>
              <a:cxnLst/>
              <a:rect l="l" t="t" r="r" b="b"/>
              <a:pathLst>
                <a:path w="2558" h="2558" extrusionOk="0">
                  <a:moveTo>
                    <a:pt x="1277" y="1"/>
                  </a:moveTo>
                  <a:cubicBezTo>
                    <a:pt x="1019" y="564"/>
                    <a:pt x="564" y="1019"/>
                    <a:pt x="1" y="1277"/>
                  </a:cubicBezTo>
                  <a:cubicBezTo>
                    <a:pt x="564" y="1535"/>
                    <a:pt x="1019" y="1989"/>
                    <a:pt x="1277" y="2557"/>
                  </a:cubicBezTo>
                  <a:cubicBezTo>
                    <a:pt x="1535" y="1989"/>
                    <a:pt x="1989" y="1539"/>
                    <a:pt x="2557" y="1277"/>
                  </a:cubicBezTo>
                  <a:cubicBezTo>
                    <a:pt x="1989" y="1019"/>
                    <a:pt x="1535" y="564"/>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rot="5400000">
              <a:off x="8022960" y="4683753"/>
              <a:ext cx="209947" cy="69732"/>
            </a:xfrm>
            <a:custGeom>
              <a:avLst/>
              <a:gdLst/>
              <a:ahLst/>
              <a:cxnLst/>
              <a:rect l="l" t="t" r="r" b="b"/>
              <a:pathLst>
                <a:path w="3357" h="1115" extrusionOk="0">
                  <a:moveTo>
                    <a:pt x="1" y="0"/>
                  </a:moveTo>
                  <a:lnTo>
                    <a:pt x="1" y="1115"/>
                  </a:lnTo>
                  <a:lnTo>
                    <a:pt x="3357" y="1115"/>
                  </a:lnTo>
                  <a:lnTo>
                    <a:pt x="3357"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28"/>
          <p:cNvGrpSpPr/>
          <p:nvPr/>
        </p:nvGrpSpPr>
        <p:grpSpPr>
          <a:xfrm>
            <a:off x="7420875" y="4450989"/>
            <a:ext cx="456004" cy="436266"/>
            <a:chOff x="6102675" y="237964"/>
            <a:chExt cx="456004" cy="436266"/>
          </a:xfrm>
        </p:grpSpPr>
        <p:sp>
          <p:nvSpPr>
            <p:cNvPr id="785" name="Google Shape;785;p28"/>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28"/>
          <p:cNvGrpSpPr/>
          <p:nvPr/>
        </p:nvGrpSpPr>
        <p:grpSpPr>
          <a:xfrm rot="5400000">
            <a:off x="7647382" y="-76"/>
            <a:ext cx="1506965" cy="1507044"/>
            <a:chOff x="2544850" y="1267750"/>
            <a:chExt cx="474500" cy="474525"/>
          </a:xfrm>
        </p:grpSpPr>
        <p:sp>
          <p:nvSpPr>
            <p:cNvPr id="790" name="Google Shape;790;p28"/>
            <p:cNvSpPr/>
            <p:nvPr/>
          </p:nvSpPr>
          <p:spPr>
            <a:xfrm>
              <a:off x="2544850" y="1267750"/>
              <a:ext cx="474500" cy="474525"/>
            </a:xfrm>
            <a:custGeom>
              <a:avLst/>
              <a:gdLst/>
              <a:ahLst/>
              <a:cxnLst/>
              <a:rect l="l" t="t" r="r" b="b"/>
              <a:pathLst>
                <a:path w="18980" h="18981" extrusionOk="0">
                  <a:moveTo>
                    <a:pt x="1" y="1"/>
                  </a:moveTo>
                  <a:cubicBezTo>
                    <a:pt x="1" y="10485"/>
                    <a:pt x="8496" y="18980"/>
                    <a:pt x="18980" y="18980"/>
                  </a:cubicBezTo>
                  <a:lnTo>
                    <a:pt x="18980" y="1"/>
                  </a:ln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2555675" y="1343025"/>
              <a:ext cx="142050" cy="46800"/>
            </a:xfrm>
            <a:custGeom>
              <a:avLst/>
              <a:gdLst/>
              <a:ahLst/>
              <a:cxnLst/>
              <a:rect l="l" t="t" r="r" b="b"/>
              <a:pathLst>
                <a:path w="5682" h="1872" extrusionOk="0">
                  <a:moveTo>
                    <a:pt x="5524" y="1"/>
                  </a:moveTo>
                  <a:lnTo>
                    <a:pt x="0" y="1041"/>
                  </a:lnTo>
                  <a:cubicBezTo>
                    <a:pt x="61" y="1321"/>
                    <a:pt x="127" y="1596"/>
                    <a:pt x="201" y="1871"/>
                  </a:cubicBezTo>
                  <a:lnTo>
                    <a:pt x="5681" y="840"/>
                  </a:lnTo>
                  <a:lnTo>
                    <a:pt x="5524"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2676400" y="1497525"/>
              <a:ext cx="113200" cy="113300"/>
            </a:xfrm>
            <a:custGeom>
              <a:avLst/>
              <a:gdLst/>
              <a:ahLst/>
              <a:cxnLst/>
              <a:rect l="l" t="t" r="r" b="b"/>
              <a:pathLst>
                <a:path w="4528" h="4532" extrusionOk="0">
                  <a:moveTo>
                    <a:pt x="3924" y="0"/>
                  </a:moveTo>
                  <a:lnTo>
                    <a:pt x="0" y="3929"/>
                  </a:lnTo>
                  <a:cubicBezTo>
                    <a:pt x="192" y="4134"/>
                    <a:pt x="398" y="4335"/>
                    <a:pt x="603" y="4532"/>
                  </a:cubicBezTo>
                  <a:lnTo>
                    <a:pt x="4527" y="603"/>
                  </a:lnTo>
                  <a:lnTo>
                    <a:pt x="392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2603200" y="1422125"/>
              <a:ext cx="138000" cy="92350"/>
            </a:xfrm>
            <a:custGeom>
              <a:avLst/>
              <a:gdLst/>
              <a:ahLst/>
              <a:cxnLst/>
              <a:rect l="l" t="t" r="r" b="b"/>
              <a:pathLst>
                <a:path w="5520" h="3694" extrusionOk="0">
                  <a:moveTo>
                    <a:pt x="5091" y="1"/>
                  </a:moveTo>
                  <a:lnTo>
                    <a:pt x="0" y="2955"/>
                  </a:lnTo>
                  <a:cubicBezTo>
                    <a:pt x="140" y="3204"/>
                    <a:pt x="280" y="3453"/>
                    <a:pt x="428" y="3693"/>
                  </a:cubicBezTo>
                  <a:lnTo>
                    <a:pt x="5520" y="739"/>
                  </a:lnTo>
                  <a:lnTo>
                    <a:pt x="5091"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2772650" y="1545925"/>
              <a:ext cx="92450" cy="138000"/>
            </a:xfrm>
            <a:custGeom>
              <a:avLst/>
              <a:gdLst/>
              <a:ahLst/>
              <a:cxnLst/>
              <a:rect l="l" t="t" r="r" b="b"/>
              <a:pathLst>
                <a:path w="3698" h="5520" extrusionOk="0">
                  <a:moveTo>
                    <a:pt x="2959" y="0"/>
                  </a:moveTo>
                  <a:lnTo>
                    <a:pt x="0" y="5091"/>
                  </a:lnTo>
                  <a:cubicBezTo>
                    <a:pt x="245" y="5240"/>
                    <a:pt x="490" y="5380"/>
                    <a:pt x="739" y="5519"/>
                  </a:cubicBezTo>
                  <a:lnTo>
                    <a:pt x="3697" y="428"/>
                  </a:lnTo>
                  <a:lnTo>
                    <a:pt x="295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2897300" y="1589400"/>
              <a:ext cx="46775" cy="142050"/>
            </a:xfrm>
            <a:custGeom>
              <a:avLst/>
              <a:gdLst/>
              <a:ahLst/>
              <a:cxnLst/>
              <a:rect l="l" t="t" r="r" b="b"/>
              <a:pathLst>
                <a:path w="1871" h="5682" extrusionOk="0">
                  <a:moveTo>
                    <a:pt x="1032" y="0"/>
                  </a:moveTo>
                  <a:lnTo>
                    <a:pt x="0" y="5480"/>
                  </a:lnTo>
                  <a:cubicBezTo>
                    <a:pt x="276" y="5555"/>
                    <a:pt x="551" y="5620"/>
                    <a:pt x="831" y="5681"/>
                  </a:cubicBezTo>
                  <a:lnTo>
                    <a:pt x="1871" y="158"/>
                  </a:lnTo>
                  <a:lnTo>
                    <a:pt x="103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632700" y="1267750"/>
              <a:ext cx="386650" cy="386675"/>
            </a:xfrm>
            <a:custGeom>
              <a:avLst/>
              <a:gdLst/>
              <a:ahLst/>
              <a:cxnLst/>
              <a:rect l="l" t="t" r="r" b="b"/>
              <a:pathLst>
                <a:path w="15466" h="15467" extrusionOk="0">
                  <a:moveTo>
                    <a:pt x="0" y="1"/>
                  </a:moveTo>
                  <a:cubicBezTo>
                    <a:pt x="1355" y="7889"/>
                    <a:pt x="7578" y="14112"/>
                    <a:pt x="15466" y="15467"/>
                  </a:cubicBezTo>
                  <a:lnTo>
                    <a:pt x="15466"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2963600" y="1299950"/>
              <a:ext cx="23750" cy="23325"/>
            </a:xfrm>
            <a:custGeom>
              <a:avLst/>
              <a:gdLst/>
              <a:ahLst/>
              <a:cxnLst/>
              <a:rect l="l" t="t" r="r" b="b"/>
              <a:pathLst>
                <a:path w="950" h="933" extrusionOk="0">
                  <a:moveTo>
                    <a:pt x="866" y="1"/>
                  </a:moveTo>
                  <a:cubicBezTo>
                    <a:pt x="848" y="1"/>
                    <a:pt x="829" y="9"/>
                    <a:pt x="814" y="24"/>
                  </a:cubicBezTo>
                  <a:lnTo>
                    <a:pt x="32" y="806"/>
                  </a:lnTo>
                  <a:cubicBezTo>
                    <a:pt x="1" y="837"/>
                    <a:pt x="1" y="885"/>
                    <a:pt x="32" y="911"/>
                  </a:cubicBezTo>
                  <a:cubicBezTo>
                    <a:pt x="45" y="928"/>
                    <a:pt x="67" y="933"/>
                    <a:pt x="84" y="933"/>
                  </a:cubicBezTo>
                  <a:cubicBezTo>
                    <a:pt x="101" y="933"/>
                    <a:pt x="123" y="928"/>
                    <a:pt x="136" y="911"/>
                  </a:cubicBezTo>
                  <a:lnTo>
                    <a:pt x="919" y="129"/>
                  </a:lnTo>
                  <a:cubicBezTo>
                    <a:pt x="949" y="98"/>
                    <a:pt x="949" y="54"/>
                    <a:pt x="919" y="24"/>
                  </a:cubicBezTo>
                  <a:cubicBezTo>
                    <a:pt x="903" y="9"/>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2891275" y="1308125"/>
              <a:ext cx="23750" cy="23350"/>
            </a:xfrm>
            <a:custGeom>
              <a:avLst/>
              <a:gdLst/>
              <a:ahLst/>
              <a:cxnLst/>
              <a:rect l="l" t="t" r="r" b="b"/>
              <a:pathLst>
                <a:path w="950" h="934" extrusionOk="0">
                  <a:moveTo>
                    <a:pt x="868" y="1"/>
                  </a:moveTo>
                  <a:cubicBezTo>
                    <a:pt x="849" y="1"/>
                    <a:pt x="829" y="7"/>
                    <a:pt x="814" y="20"/>
                  </a:cubicBezTo>
                  <a:lnTo>
                    <a:pt x="32" y="802"/>
                  </a:lnTo>
                  <a:cubicBezTo>
                    <a:pt x="1" y="833"/>
                    <a:pt x="1" y="881"/>
                    <a:pt x="32" y="912"/>
                  </a:cubicBezTo>
                  <a:cubicBezTo>
                    <a:pt x="49" y="925"/>
                    <a:pt x="67" y="934"/>
                    <a:pt x="84" y="934"/>
                  </a:cubicBezTo>
                  <a:cubicBezTo>
                    <a:pt x="106" y="934"/>
                    <a:pt x="123" y="925"/>
                    <a:pt x="141" y="912"/>
                  </a:cubicBezTo>
                  <a:lnTo>
                    <a:pt x="923" y="129"/>
                  </a:lnTo>
                  <a:cubicBezTo>
                    <a:pt x="949" y="99"/>
                    <a:pt x="949" y="51"/>
                    <a:pt x="923" y="20"/>
                  </a:cubicBezTo>
                  <a:cubicBezTo>
                    <a:pt x="908" y="7"/>
                    <a:pt x="888" y="1"/>
                    <a:pt x="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2820275" y="1313250"/>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2746100" y="1323675"/>
              <a:ext cx="23725" cy="23325"/>
            </a:xfrm>
            <a:custGeom>
              <a:avLst/>
              <a:gdLst/>
              <a:ahLst/>
              <a:cxnLst/>
              <a:rect l="l" t="t" r="r" b="b"/>
              <a:pathLst>
                <a:path w="949" h="933" extrusionOk="0">
                  <a:moveTo>
                    <a:pt x="864" y="0"/>
                  </a:moveTo>
                  <a:cubicBezTo>
                    <a:pt x="845" y="0"/>
                    <a:pt x="826" y="8"/>
                    <a:pt x="813" y="23"/>
                  </a:cubicBezTo>
                  <a:lnTo>
                    <a:pt x="31" y="805"/>
                  </a:lnTo>
                  <a:cubicBezTo>
                    <a:pt x="0" y="836"/>
                    <a:pt x="0" y="884"/>
                    <a:pt x="31" y="910"/>
                  </a:cubicBezTo>
                  <a:cubicBezTo>
                    <a:pt x="44" y="923"/>
                    <a:pt x="61" y="932"/>
                    <a:pt x="83" y="932"/>
                  </a:cubicBezTo>
                  <a:cubicBezTo>
                    <a:pt x="101" y="932"/>
                    <a:pt x="123" y="928"/>
                    <a:pt x="136" y="910"/>
                  </a:cubicBezTo>
                  <a:lnTo>
                    <a:pt x="918" y="128"/>
                  </a:lnTo>
                  <a:cubicBezTo>
                    <a:pt x="948" y="97"/>
                    <a:pt x="948" y="49"/>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2782250" y="1351300"/>
              <a:ext cx="23725" cy="23325"/>
            </a:xfrm>
            <a:custGeom>
              <a:avLst/>
              <a:gdLst/>
              <a:ahLst/>
              <a:cxnLst/>
              <a:rect l="l" t="t" r="r" b="b"/>
              <a:pathLst>
                <a:path w="949" h="933" extrusionOk="0">
                  <a:moveTo>
                    <a:pt x="864" y="1"/>
                  </a:moveTo>
                  <a:cubicBezTo>
                    <a:pt x="845" y="1"/>
                    <a:pt x="827" y="8"/>
                    <a:pt x="813" y="24"/>
                  </a:cubicBezTo>
                  <a:lnTo>
                    <a:pt x="31" y="806"/>
                  </a:lnTo>
                  <a:cubicBezTo>
                    <a:pt x="1" y="837"/>
                    <a:pt x="1" y="885"/>
                    <a:pt x="31" y="911"/>
                  </a:cubicBezTo>
                  <a:cubicBezTo>
                    <a:pt x="44" y="928"/>
                    <a:pt x="62" y="933"/>
                    <a:pt x="84" y="933"/>
                  </a:cubicBezTo>
                  <a:cubicBezTo>
                    <a:pt x="101" y="933"/>
                    <a:pt x="123"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744125" y="1389400"/>
              <a:ext cx="23725" cy="23350"/>
            </a:xfrm>
            <a:custGeom>
              <a:avLst/>
              <a:gdLst/>
              <a:ahLst/>
              <a:cxnLst/>
              <a:rect l="l" t="t" r="r" b="b"/>
              <a:pathLst>
                <a:path w="949" h="934" extrusionOk="0">
                  <a:moveTo>
                    <a:pt x="867" y="1"/>
                  </a:moveTo>
                  <a:cubicBezTo>
                    <a:pt x="848" y="1"/>
                    <a:pt x="829" y="7"/>
                    <a:pt x="813" y="21"/>
                  </a:cubicBezTo>
                  <a:lnTo>
                    <a:pt x="31" y="807"/>
                  </a:lnTo>
                  <a:cubicBezTo>
                    <a:pt x="1" y="833"/>
                    <a:pt x="1" y="881"/>
                    <a:pt x="31" y="912"/>
                  </a:cubicBezTo>
                  <a:cubicBezTo>
                    <a:pt x="49" y="925"/>
                    <a:pt x="66" y="934"/>
                    <a:pt x="84" y="934"/>
                  </a:cubicBezTo>
                  <a:cubicBezTo>
                    <a:pt x="105" y="934"/>
                    <a:pt x="123" y="925"/>
                    <a:pt x="136" y="912"/>
                  </a:cubicBezTo>
                  <a:lnTo>
                    <a:pt x="918" y="130"/>
                  </a:lnTo>
                  <a:cubicBezTo>
                    <a:pt x="949" y="99"/>
                    <a:pt x="949" y="51"/>
                    <a:pt x="918" y="21"/>
                  </a:cubicBezTo>
                  <a:cubicBezTo>
                    <a:pt x="905" y="7"/>
                    <a:pt x="887"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2853275" y="1346175"/>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2815150" y="1384275"/>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777125" y="1422325"/>
              <a:ext cx="23725" cy="23325"/>
            </a:xfrm>
            <a:custGeom>
              <a:avLst/>
              <a:gdLst/>
              <a:ahLst/>
              <a:cxnLst/>
              <a:rect l="l" t="t" r="r" b="b"/>
              <a:pathLst>
                <a:path w="949" h="933" extrusionOk="0">
                  <a:moveTo>
                    <a:pt x="864" y="0"/>
                  </a:moveTo>
                  <a:cubicBezTo>
                    <a:pt x="845" y="0"/>
                    <a:pt x="826" y="8"/>
                    <a:pt x="813" y="23"/>
                  </a:cubicBezTo>
                  <a:lnTo>
                    <a:pt x="31" y="806"/>
                  </a:lnTo>
                  <a:cubicBezTo>
                    <a:pt x="0" y="836"/>
                    <a:pt x="0" y="884"/>
                    <a:pt x="31" y="910"/>
                  </a:cubicBezTo>
                  <a:cubicBezTo>
                    <a:pt x="44" y="928"/>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2955525" y="1372275"/>
              <a:ext cx="23725" cy="23325"/>
            </a:xfrm>
            <a:custGeom>
              <a:avLst/>
              <a:gdLst/>
              <a:ahLst/>
              <a:cxnLst/>
              <a:rect l="l" t="t" r="r" b="b"/>
              <a:pathLst>
                <a:path w="949" h="933" extrusionOk="0">
                  <a:moveTo>
                    <a:pt x="864" y="1"/>
                  </a:moveTo>
                  <a:cubicBezTo>
                    <a:pt x="845" y="1"/>
                    <a:pt x="827" y="8"/>
                    <a:pt x="813" y="24"/>
                  </a:cubicBezTo>
                  <a:lnTo>
                    <a:pt x="31" y="806"/>
                  </a:lnTo>
                  <a:cubicBezTo>
                    <a:pt x="1" y="837"/>
                    <a:pt x="1" y="880"/>
                    <a:pt x="31" y="911"/>
                  </a:cubicBezTo>
                  <a:cubicBezTo>
                    <a:pt x="44" y="924"/>
                    <a:pt x="62" y="933"/>
                    <a:pt x="84" y="933"/>
                  </a:cubicBezTo>
                  <a:cubicBezTo>
                    <a:pt x="101" y="933"/>
                    <a:pt x="123" y="924"/>
                    <a:pt x="136" y="911"/>
                  </a:cubicBezTo>
                  <a:lnTo>
                    <a:pt x="918" y="129"/>
                  </a:lnTo>
                  <a:cubicBezTo>
                    <a:pt x="949" y="98"/>
                    <a:pt x="949" y="50"/>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2950400" y="1443300"/>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4"/>
                    <a:pt x="136" y="910"/>
                  </a:cubicBezTo>
                  <a:lnTo>
                    <a:pt x="918" y="128"/>
                  </a:lnTo>
                  <a:cubicBezTo>
                    <a:pt x="948" y="98"/>
                    <a:pt x="948" y="50"/>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939900" y="1517550"/>
              <a:ext cx="23725" cy="23350"/>
            </a:xfrm>
            <a:custGeom>
              <a:avLst/>
              <a:gdLst/>
              <a:ahLst/>
              <a:cxnLst/>
              <a:rect l="l" t="t" r="r" b="b"/>
              <a:pathLst>
                <a:path w="949" h="934" extrusionOk="0">
                  <a:moveTo>
                    <a:pt x="866" y="1"/>
                  </a:moveTo>
                  <a:cubicBezTo>
                    <a:pt x="847" y="1"/>
                    <a:pt x="829" y="8"/>
                    <a:pt x="813" y="21"/>
                  </a:cubicBezTo>
                  <a:lnTo>
                    <a:pt x="31" y="803"/>
                  </a:lnTo>
                  <a:cubicBezTo>
                    <a:pt x="1" y="833"/>
                    <a:pt x="1" y="882"/>
                    <a:pt x="31" y="912"/>
                  </a:cubicBezTo>
                  <a:cubicBezTo>
                    <a:pt x="44" y="925"/>
                    <a:pt x="66" y="934"/>
                    <a:pt x="84" y="934"/>
                  </a:cubicBezTo>
                  <a:cubicBezTo>
                    <a:pt x="106" y="934"/>
                    <a:pt x="123" y="925"/>
                    <a:pt x="136" y="912"/>
                  </a:cubicBezTo>
                  <a:lnTo>
                    <a:pt x="918" y="130"/>
                  </a:lnTo>
                  <a:cubicBezTo>
                    <a:pt x="949" y="99"/>
                    <a:pt x="949" y="51"/>
                    <a:pt x="918" y="21"/>
                  </a:cubicBezTo>
                  <a:cubicBezTo>
                    <a:pt x="903" y="8"/>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2912275" y="1481400"/>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2874250" y="1519450"/>
              <a:ext cx="23725" cy="23325"/>
            </a:xfrm>
            <a:custGeom>
              <a:avLst/>
              <a:gdLst/>
              <a:ahLst/>
              <a:cxnLst/>
              <a:rect l="l" t="t" r="r" b="b"/>
              <a:pathLst>
                <a:path w="949" h="933" extrusionOk="0">
                  <a:moveTo>
                    <a:pt x="863" y="0"/>
                  </a:moveTo>
                  <a:cubicBezTo>
                    <a:pt x="844" y="0"/>
                    <a:pt x="824" y="8"/>
                    <a:pt x="809" y="23"/>
                  </a:cubicBezTo>
                  <a:lnTo>
                    <a:pt x="26" y="806"/>
                  </a:lnTo>
                  <a:cubicBezTo>
                    <a:pt x="0" y="836"/>
                    <a:pt x="0" y="884"/>
                    <a:pt x="26" y="910"/>
                  </a:cubicBezTo>
                  <a:cubicBezTo>
                    <a:pt x="44" y="924"/>
                    <a:pt x="61" y="932"/>
                    <a:pt x="83" y="932"/>
                  </a:cubicBezTo>
                  <a:cubicBezTo>
                    <a:pt x="101" y="932"/>
                    <a:pt x="118" y="928"/>
                    <a:pt x="136" y="910"/>
                  </a:cubicBezTo>
                  <a:lnTo>
                    <a:pt x="918" y="128"/>
                  </a:lnTo>
                  <a:cubicBezTo>
                    <a:pt x="949" y="98"/>
                    <a:pt x="949" y="50"/>
                    <a:pt x="918" y="23"/>
                  </a:cubicBezTo>
                  <a:cubicBezTo>
                    <a:pt x="903" y="8"/>
                    <a:pt x="883" y="0"/>
                    <a:pt x="8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917400" y="1410375"/>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2879375" y="1448425"/>
              <a:ext cx="23725" cy="23325"/>
            </a:xfrm>
            <a:custGeom>
              <a:avLst/>
              <a:gdLst/>
              <a:ahLst/>
              <a:cxnLst/>
              <a:rect l="l" t="t" r="r" b="b"/>
              <a:pathLst>
                <a:path w="949" h="933" extrusionOk="0">
                  <a:moveTo>
                    <a:pt x="864" y="1"/>
                  </a:moveTo>
                  <a:cubicBezTo>
                    <a:pt x="845" y="1"/>
                    <a:pt x="827" y="8"/>
                    <a:pt x="813" y="24"/>
                  </a:cubicBezTo>
                  <a:lnTo>
                    <a:pt x="27" y="806"/>
                  </a:lnTo>
                  <a:cubicBezTo>
                    <a:pt x="1" y="837"/>
                    <a:pt x="1" y="880"/>
                    <a:pt x="27" y="911"/>
                  </a:cubicBezTo>
                  <a:cubicBezTo>
                    <a:pt x="44" y="924"/>
                    <a:pt x="62" y="933"/>
                    <a:pt x="84" y="933"/>
                  </a:cubicBezTo>
                  <a:cubicBezTo>
                    <a:pt x="101" y="933"/>
                    <a:pt x="119"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2841250" y="1486525"/>
              <a:ext cx="23725" cy="23350"/>
            </a:xfrm>
            <a:custGeom>
              <a:avLst/>
              <a:gdLst/>
              <a:ahLst/>
              <a:cxnLst/>
              <a:rect l="l" t="t" r="r" b="b"/>
              <a:pathLst>
                <a:path w="949" h="934" extrusionOk="0">
                  <a:moveTo>
                    <a:pt x="866" y="1"/>
                  </a:moveTo>
                  <a:cubicBezTo>
                    <a:pt x="847" y="1"/>
                    <a:pt x="829" y="7"/>
                    <a:pt x="813" y="21"/>
                  </a:cubicBezTo>
                  <a:lnTo>
                    <a:pt x="31" y="803"/>
                  </a:lnTo>
                  <a:cubicBezTo>
                    <a:pt x="0" y="833"/>
                    <a:pt x="0" y="881"/>
                    <a:pt x="31" y="912"/>
                  </a:cubicBezTo>
                  <a:cubicBezTo>
                    <a:pt x="44" y="925"/>
                    <a:pt x="66" y="934"/>
                    <a:pt x="84" y="934"/>
                  </a:cubicBezTo>
                  <a:cubicBezTo>
                    <a:pt x="101" y="934"/>
                    <a:pt x="123" y="925"/>
                    <a:pt x="136" y="912"/>
                  </a:cubicBezTo>
                  <a:lnTo>
                    <a:pt x="918" y="130"/>
                  </a:lnTo>
                  <a:cubicBezTo>
                    <a:pt x="949" y="99"/>
                    <a:pt x="949" y="51"/>
                    <a:pt x="918" y="21"/>
                  </a:cubicBezTo>
                  <a:cubicBezTo>
                    <a:pt x="903" y="7"/>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923400" y="1340175"/>
              <a:ext cx="23750" cy="23300"/>
            </a:xfrm>
            <a:custGeom>
              <a:avLst/>
              <a:gdLst/>
              <a:ahLst/>
              <a:cxnLst/>
              <a:rect l="l" t="t" r="r" b="b"/>
              <a:pathLst>
                <a:path w="950" h="932" extrusionOk="0">
                  <a:moveTo>
                    <a:pt x="866" y="0"/>
                  </a:moveTo>
                  <a:cubicBezTo>
                    <a:pt x="847" y="0"/>
                    <a:pt x="829" y="8"/>
                    <a:pt x="814" y="23"/>
                  </a:cubicBezTo>
                  <a:lnTo>
                    <a:pt x="31" y="805"/>
                  </a:lnTo>
                  <a:cubicBezTo>
                    <a:pt x="1" y="836"/>
                    <a:pt x="1" y="884"/>
                    <a:pt x="31" y="910"/>
                  </a:cubicBezTo>
                  <a:cubicBezTo>
                    <a:pt x="44" y="928"/>
                    <a:pt x="66" y="932"/>
                    <a:pt x="84" y="932"/>
                  </a:cubicBezTo>
                  <a:cubicBezTo>
                    <a:pt x="101" y="932"/>
                    <a:pt x="123" y="928"/>
                    <a:pt x="136" y="910"/>
                  </a:cubicBezTo>
                  <a:lnTo>
                    <a:pt x="919" y="128"/>
                  </a:lnTo>
                  <a:cubicBezTo>
                    <a:pt x="949" y="102"/>
                    <a:pt x="949" y="54"/>
                    <a:pt x="919" y="23"/>
                  </a:cubicBezTo>
                  <a:cubicBezTo>
                    <a:pt x="903" y="8"/>
                    <a:pt x="885"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2883200" y="1380375"/>
              <a:ext cx="23725" cy="23325"/>
            </a:xfrm>
            <a:custGeom>
              <a:avLst/>
              <a:gdLst/>
              <a:ahLst/>
              <a:cxnLst/>
              <a:rect l="l" t="t" r="r" b="b"/>
              <a:pathLst>
                <a:path w="949" h="933" extrusionOk="0">
                  <a:moveTo>
                    <a:pt x="866" y="0"/>
                  </a:moveTo>
                  <a:cubicBezTo>
                    <a:pt x="847" y="0"/>
                    <a:pt x="829" y="8"/>
                    <a:pt x="813" y="23"/>
                  </a:cubicBezTo>
                  <a:lnTo>
                    <a:pt x="31" y="805"/>
                  </a:lnTo>
                  <a:cubicBezTo>
                    <a:pt x="1" y="836"/>
                    <a:pt x="1" y="884"/>
                    <a:pt x="31" y="910"/>
                  </a:cubicBezTo>
                  <a:cubicBezTo>
                    <a:pt x="44" y="928"/>
                    <a:pt x="66" y="932"/>
                    <a:pt x="84" y="932"/>
                  </a:cubicBezTo>
                  <a:cubicBezTo>
                    <a:pt x="101" y="932"/>
                    <a:pt x="123" y="928"/>
                    <a:pt x="136" y="910"/>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2843000" y="1420575"/>
              <a:ext cx="23725" cy="23325"/>
            </a:xfrm>
            <a:custGeom>
              <a:avLst/>
              <a:gdLst/>
              <a:ahLst/>
              <a:cxnLst/>
              <a:rect l="l" t="t" r="r" b="b"/>
              <a:pathLst>
                <a:path w="949" h="933" extrusionOk="0">
                  <a:moveTo>
                    <a:pt x="866" y="0"/>
                  </a:moveTo>
                  <a:cubicBezTo>
                    <a:pt x="847" y="0"/>
                    <a:pt x="829" y="8"/>
                    <a:pt x="813" y="23"/>
                  </a:cubicBezTo>
                  <a:lnTo>
                    <a:pt x="31" y="806"/>
                  </a:lnTo>
                  <a:cubicBezTo>
                    <a:pt x="0" y="836"/>
                    <a:pt x="0" y="884"/>
                    <a:pt x="31" y="911"/>
                  </a:cubicBezTo>
                  <a:cubicBezTo>
                    <a:pt x="44" y="928"/>
                    <a:pt x="62" y="932"/>
                    <a:pt x="83" y="932"/>
                  </a:cubicBezTo>
                  <a:cubicBezTo>
                    <a:pt x="101" y="932"/>
                    <a:pt x="123" y="928"/>
                    <a:pt x="136" y="911"/>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802800" y="1460775"/>
              <a:ext cx="23725" cy="23325"/>
            </a:xfrm>
            <a:custGeom>
              <a:avLst/>
              <a:gdLst/>
              <a:ahLst/>
              <a:cxnLst/>
              <a:rect l="l" t="t" r="r" b="b"/>
              <a:pathLst>
                <a:path w="949" h="933" extrusionOk="0">
                  <a:moveTo>
                    <a:pt x="866" y="1"/>
                  </a:moveTo>
                  <a:cubicBezTo>
                    <a:pt x="847" y="1"/>
                    <a:pt x="828" y="8"/>
                    <a:pt x="813" y="24"/>
                  </a:cubicBezTo>
                  <a:lnTo>
                    <a:pt x="31" y="806"/>
                  </a:lnTo>
                  <a:cubicBezTo>
                    <a:pt x="0" y="836"/>
                    <a:pt x="0" y="884"/>
                    <a:pt x="31" y="911"/>
                  </a:cubicBezTo>
                  <a:cubicBezTo>
                    <a:pt x="44" y="928"/>
                    <a:pt x="66" y="933"/>
                    <a:pt x="83" y="933"/>
                  </a:cubicBezTo>
                  <a:cubicBezTo>
                    <a:pt x="101" y="933"/>
                    <a:pt x="123" y="928"/>
                    <a:pt x="136" y="911"/>
                  </a:cubicBezTo>
                  <a:lnTo>
                    <a:pt x="918" y="128"/>
                  </a:lnTo>
                  <a:cubicBezTo>
                    <a:pt x="949" y="98"/>
                    <a:pt x="949" y="54"/>
                    <a:pt x="918" y="24"/>
                  </a:cubicBezTo>
                  <a:cubicBezTo>
                    <a:pt x="903" y="8"/>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8"/>
          <p:cNvGrpSpPr/>
          <p:nvPr/>
        </p:nvGrpSpPr>
        <p:grpSpPr>
          <a:xfrm>
            <a:off x="7831600" y="1798707"/>
            <a:ext cx="1618067" cy="923367"/>
            <a:chOff x="2857445" y="1221250"/>
            <a:chExt cx="1027605" cy="586414"/>
          </a:xfrm>
        </p:grpSpPr>
        <p:sp>
          <p:nvSpPr>
            <p:cNvPr id="819" name="Google Shape;819;p28"/>
            <p:cNvSpPr/>
            <p:nvPr/>
          </p:nvSpPr>
          <p:spPr>
            <a:xfrm flipH="1">
              <a:off x="2857445" y="1221250"/>
              <a:ext cx="1027605" cy="586414"/>
            </a:xfrm>
            <a:custGeom>
              <a:avLst/>
              <a:gdLst/>
              <a:ahLst/>
              <a:cxnLst/>
              <a:rect l="l" t="t" r="r" b="b"/>
              <a:pathLst>
                <a:path w="28092" h="16031" extrusionOk="0">
                  <a:moveTo>
                    <a:pt x="0" y="1"/>
                  </a:moveTo>
                  <a:lnTo>
                    <a:pt x="0" y="302"/>
                  </a:lnTo>
                  <a:lnTo>
                    <a:pt x="20081" y="302"/>
                  </a:lnTo>
                  <a:cubicBezTo>
                    <a:pt x="24333" y="302"/>
                    <a:pt x="27794" y="3763"/>
                    <a:pt x="27794" y="8015"/>
                  </a:cubicBezTo>
                  <a:cubicBezTo>
                    <a:pt x="27794" y="12268"/>
                    <a:pt x="24333" y="15729"/>
                    <a:pt x="20081" y="15729"/>
                  </a:cubicBezTo>
                  <a:lnTo>
                    <a:pt x="0" y="15729"/>
                  </a:lnTo>
                  <a:lnTo>
                    <a:pt x="0" y="16030"/>
                  </a:lnTo>
                  <a:lnTo>
                    <a:pt x="20081" y="16030"/>
                  </a:lnTo>
                  <a:cubicBezTo>
                    <a:pt x="24499" y="16030"/>
                    <a:pt x="28091" y="12434"/>
                    <a:pt x="28091" y="8015"/>
                  </a:cubicBezTo>
                  <a:cubicBezTo>
                    <a:pt x="28091" y="3597"/>
                    <a:pt x="24499" y="1"/>
                    <a:pt x="20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flipH="1">
              <a:off x="2913412" y="1267305"/>
              <a:ext cx="971638" cy="494306"/>
            </a:xfrm>
            <a:custGeom>
              <a:avLst/>
              <a:gdLst/>
              <a:ahLst/>
              <a:cxnLst/>
              <a:rect l="l" t="t" r="r" b="b"/>
              <a:pathLst>
                <a:path w="26562" h="13513" extrusionOk="0">
                  <a:moveTo>
                    <a:pt x="0" y="0"/>
                  </a:moveTo>
                  <a:lnTo>
                    <a:pt x="0" y="302"/>
                  </a:lnTo>
                  <a:lnTo>
                    <a:pt x="19805" y="302"/>
                  </a:lnTo>
                  <a:cubicBezTo>
                    <a:pt x="23367" y="302"/>
                    <a:pt x="26260" y="3195"/>
                    <a:pt x="26260" y="6756"/>
                  </a:cubicBezTo>
                  <a:cubicBezTo>
                    <a:pt x="26260" y="10318"/>
                    <a:pt x="23367" y="13211"/>
                    <a:pt x="19805" y="13211"/>
                  </a:cubicBezTo>
                  <a:lnTo>
                    <a:pt x="0" y="13211"/>
                  </a:lnTo>
                  <a:lnTo>
                    <a:pt x="0" y="13513"/>
                  </a:lnTo>
                  <a:lnTo>
                    <a:pt x="19805" y="13513"/>
                  </a:lnTo>
                  <a:cubicBezTo>
                    <a:pt x="23529" y="13513"/>
                    <a:pt x="26562" y="10480"/>
                    <a:pt x="26562" y="6756"/>
                  </a:cubicBezTo>
                  <a:cubicBezTo>
                    <a:pt x="26562" y="3029"/>
                    <a:pt x="23529" y="0"/>
                    <a:pt x="19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flipH="1">
              <a:off x="2960893" y="1311568"/>
              <a:ext cx="924157" cy="405782"/>
            </a:xfrm>
            <a:custGeom>
              <a:avLst/>
              <a:gdLst/>
              <a:ahLst/>
              <a:cxnLst/>
              <a:rect l="l" t="t" r="r" b="b"/>
              <a:pathLst>
                <a:path w="25264" h="11093" extrusionOk="0">
                  <a:moveTo>
                    <a:pt x="0" y="1"/>
                  </a:moveTo>
                  <a:lnTo>
                    <a:pt x="0" y="302"/>
                  </a:lnTo>
                  <a:lnTo>
                    <a:pt x="19718" y="302"/>
                  </a:lnTo>
                  <a:cubicBezTo>
                    <a:pt x="22611" y="302"/>
                    <a:pt x="24962" y="2653"/>
                    <a:pt x="24962" y="5546"/>
                  </a:cubicBezTo>
                  <a:cubicBezTo>
                    <a:pt x="24962" y="8439"/>
                    <a:pt x="22611" y="10791"/>
                    <a:pt x="19718" y="10791"/>
                  </a:cubicBezTo>
                  <a:lnTo>
                    <a:pt x="0" y="10791"/>
                  </a:lnTo>
                  <a:lnTo>
                    <a:pt x="0" y="11092"/>
                  </a:lnTo>
                  <a:lnTo>
                    <a:pt x="19718" y="11092"/>
                  </a:lnTo>
                  <a:cubicBezTo>
                    <a:pt x="22777" y="11092"/>
                    <a:pt x="25264" y="8601"/>
                    <a:pt x="25264" y="5546"/>
                  </a:cubicBezTo>
                  <a:cubicBezTo>
                    <a:pt x="25264" y="2487"/>
                    <a:pt x="22777" y="1"/>
                    <a:pt x="197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flipH="1">
              <a:off x="3015397" y="1355867"/>
              <a:ext cx="869653" cy="317185"/>
            </a:xfrm>
            <a:custGeom>
              <a:avLst/>
              <a:gdLst/>
              <a:ahLst/>
              <a:cxnLst/>
              <a:rect l="l" t="t" r="r" b="b"/>
              <a:pathLst>
                <a:path w="23774" h="8671" extrusionOk="0">
                  <a:moveTo>
                    <a:pt x="0" y="0"/>
                  </a:moveTo>
                  <a:lnTo>
                    <a:pt x="0" y="302"/>
                  </a:lnTo>
                  <a:lnTo>
                    <a:pt x="19438" y="302"/>
                  </a:lnTo>
                  <a:cubicBezTo>
                    <a:pt x="21663" y="302"/>
                    <a:pt x="23472" y="2111"/>
                    <a:pt x="23472" y="4335"/>
                  </a:cubicBezTo>
                  <a:cubicBezTo>
                    <a:pt x="23472" y="6560"/>
                    <a:pt x="21663" y="8369"/>
                    <a:pt x="19438" y="8369"/>
                  </a:cubicBezTo>
                  <a:lnTo>
                    <a:pt x="0" y="8369"/>
                  </a:lnTo>
                  <a:lnTo>
                    <a:pt x="0" y="8671"/>
                  </a:lnTo>
                  <a:lnTo>
                    <a:pt x="19438" y="8671"/>
                  </a:lnTo>
                  <a:lnTo>
                    <a:pt x="19438" y="8666"/>
                  </a:lnTo>
                  <a:cubicBezTo>
                    <a:pt x="21829" y="8666"/>
                    <a:pt x="23773" y="6726"/>
                    <a:pt x="23773" y="4335"/>
                  </a:cubicBezTo>
                  <a:cubicBezTo>
                    <a:pt x="23773" y="1945"/>
                    <a:pt x="21829" y="0"/>
                    <a:pt x="19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28"/>
          <p:cNvSpPr/>
          <p:nvPr/>
        </p:nvSpPr>
        <p:spPr>
          <a:xfrm>
            <a:off x="285425"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970350"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1655275"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28"/>
          <p:cNvGrpSpPr/>
          <p:nvPr/>
        </p:nvGrpSpPr>
        <p:grpSpPr>
          <a:xfrm>
            <a:off x="6599613" y="171813"/>
            <a:ext cx="1096200" cy="1096200"/>
            <a:chOff x="7212863" y="142938"/>
            <a:chExt cx="1096200" cy="1096200"/>
          </a:xfrm>
        </p:grpSpPr>
        <p:sp>
          <p:nvSpPr>
            <p:cNvPr id="827" name="Google Shape;827;p28"/>
            <p:cNvSpPr/>
            <p:nvPr/>
          </p:nvSpPr>
          <p:spPr>
            <a:xfrm>
              <a:off x="7212863" y="142938"/>
              <a:ext cx="1096200" cy="109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7275500" y="205550"/>
              <a:ext cx="970800" cy="9708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7378025" y="308075"/>
              <a:ext cx="765900" cy="76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7741588" y="671675"/>
              <a:ext cx="38700" cy="3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 name="Google Shape;831;p28"/>
            <p:cNvCxnSpPr>
              <a:stCxn id="830" idx="0"/>
            </p:cNvCxnSpPr>
            <p:nvPr/>
          </p:nvCxnSpPr>
          <p:spPr>
            <a:xfrm rot="10800000">
              <a:off x="7760938" y="426275"/>
              <a:ext cx="0" cy="245400"/>
            </a:xfrm>
            <a:prstGeom prst="straightConnector1">
              <a:avLst/>
            </a:prstGeom>
            <a:noFill/>
            <a:ln w="9525" cap="flat" cmpd="sng">
              <a:solidFill>
                <a:schemeClr val="dk1"/>
              </a:solidFill>
              <a:prstDash val="solid"/>
              <a:round/>
              <a:headEnd type="none" w="med" len="med"/>
              <a:tailEnd type="stealth" w="med" len="med"/>
            </a:ln>
          </p:spPr>
        </p:cxnSp>
        <p:cxnSp>
          <p:nvCxnSpPr>
            <p:cNvPr id="832" name="Google Shape;832;p28"/>
            <p:cNvCxnSpPr>
              <a:stCxn id="830" idx="6"/>
            </p:cNvCxnSpPr>
            <p:nvPr/>
          </p:nvCxnSpPr>
          <p:spPr>
            <a:xfrm>
              <a:off x="7780288" y="691025"/>
              <a:ext cx="222900" cy="0"/>
            </a:xfrm>
            <a:prstGeom prst="straightConnector1">
              <a:avLst/>
            </a:prstGeom>
            <a:noFill/>
            <a:ln w="9525" cap="flat" cmpd="sng">
              <a:solidFill>
                <a:schemeClr val="dk1"/>
              </a:solidFill>
              <a:prstDash val="solid"/>
              <a:round/>
              <a:headEnd type="none" w="med" len="med"/>
              <a:tailEnd type="stealth" w="med" len="med"/>
            </a:ln>
          </p:spPr>
        </p:cxnSp>
      </p:grpSp>
      <p:sp>
        <p:nvSpPr>
          <p:cNvPr id="3" name="Subtitle 2">
            <a:extLst>
              <a:ext uri="{FF2B5EF4-FFF2-40B4-BE49-F238E27FC236}">
                <a16:creationId xmlns:a16="http://schemas.microsoft.com/office/drawing/2014/main" id="{4F3C02ED-B66D-C0D7-275A-A2D27A3C7F69}"/>
              </a:ext>
            </a:extLst>
          </p:cNvPr>
          <p:cNvSpPr>
            <a:spLocks noGrp="1"/>
          </p:cNvSpPr>
          <p:nvPr>
            <p:ph type="subTitle" idx="1"/>
          </p:nvPr>
        </p:nvSpPr>
        <p:spPr>
          <a:xfrm>
            <a:off x="418256" y="1650963"/>
            <a:ext cx="7069524" cy="1408200"/>
          </a:xfrm>
        </p:spPr>
        <p:txBody>
          <a:bodyPr/>
          <a:lstStyle/>
          <a:p>
            <a:pPr marL="0" indent="0" algn="ctr">
              <a:lnSpc>
                <a:spcPct val="114999"/>
              </a:lnSpc>
            </a:pPr>
            <a:r>
              <a:rPr lang="en-US" sz="4800" b="1">
                <a:solidFill>
                  <a:srgbClr val="FF0000"/>
                </a:solidFill>
              </a:rPr>
              <a:t>Demo</a:t>
            </a:r>
          </a:p>
        </p:txBody>
      </p:sp>
      <p:sp>
        <p:nvSpPr>
          <p:cNvPr id="4" name="TextBox 3">
            <a:extLst>
              <a:ext uri="{FF2B5EF4-FFF2-40B4-BE49-F238E27FC236}">
                <a16:creationId xmlns:a16="http://schemas.microsoft.com/office/drawing/2014/main" id="{2C410FFA-0606-0588-635F-CC0F049865F2}"/>
              </a:ext>
            </a:extLst>
          </p:cNvPr>
          <p:cNvSpPr txBox="1"/>
          <p:nvPr/>
        </p:nvSpPr>
        <p:spPr>
          <a:xfrm>
            <a:off x="1730297" y="2649559"/>
            <a:ext cx="4724400" cy="318998"/>
          </a:xfrm>
          <a:prstGeom prst="rect">
            <a:avLst/>
          </a:prstGeom>
          <a:noFill/>
        </p:spPr>
        <p:txBody>
          <a:bodyPr wrap="square">
            <a:spAutoFit/>
          </a:bodyPr>
          <a:lstStyle/>
          <a:p>
            <a:pPr marL="0" indent="0" algn="ctr">
              <a:lnSpc>
                <a:spcPct val="114999"/>
              </a:lnSpc>
            </a:pPr>
            <a:r>
              <a:rPr lang="en-US" sz="1400">
                <a:solidFill>
                  <a:schemeClr val="tx1"/>
                </a:solidFill>
                <a:hlinkClick r:id="rId3">
                  <a:extLst>
                    <a:ext uri="{A12FA001-AC4F-418D-AE19-62706E023703}">
                      <ahyp:hlinkClr xmlns:ahyp="http://schemas.microsoft.com/office/drawing/2018/hyperlinkcolor" val="tx"/>
                    </a:ext>
                  </a:extLst>
                </a:hlinkClick>
              </a:rPr>
              <a:t>https://github.com/meoxbust/Demo-CK-Android.git</a:t>
            </a:r>
            <a:endParaRPr lang="en-US">
              <a:solidFill>
                <a:schemeClr val="tx1"/>
              </a:solidFill>
            </a:endParaRPr>
          </a:p>
        </p:txBody>
      </p:sp>
    </p:spTree>
    <p:extLst>
      <p:ext uri="{BB962C8B-B14F-4D97-AF65-F5344CB8AC3E}">
        <p14:creationId xmlns:p14="http://schemas.microsoft.com/office/powerpoint/2010/main" val="296393512"/>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53"/>
                                        </p:tgtEl>
                                        <p:attrNameLst>
                                          <p:attrName>style.visibility</p:attrName>
                                        </p:attrNameLst>
                                      </p:cBhvr>
                                      <p:to>
                                        <p:strVal val="visible"/>
                                      </p:to>
                                    </p:set>
                                    <p:animEffect transition="in" filter="wheel(1)">
                                      <p:cBhvr>
                                        <p:cTn id="7" dur="2000"/>
                                        <p:tgtEl>
                                          <p:spTgt spid="75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28"/>
          <p:cNvSpPr txBox="1">
            <a:spLocks noGrp="1"/>
          </p:cNvSpPr>
          <p:nvPr>
            <p:ph type="title"/>
          </p:nvPr>
        </p:nvSpPr>
        <p:spPr>
          <a:xfrm>
            <a:off x="3350488" y="1165203"/>
            <a:ext cx="923332" cy="68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0000"/>
                </a:solidFill>
              </a:rPr>
              <a:t>01</a:t>
            </a:r>
            <a:endParaRPr sz="4800">
              <a:solidFill>
                <a:srgbClr val="FF0000"/>
              </a:solidFill>
            </a:endParaRPr>
          </a:p>
        </p:txBody>
      </p:sp>
      <p:sp>
        <p:nvSpPr>
          <p:cNvPr id="755" name="Google Shape;755;p28"/>
          <p:cNvSpPr/>
          <p:nvPr/>
        </p:nvSpPr>
        <p:spPr>
          <a:xfrm>
            <a:off x="7644175" y="3013795"/>
            <a:ext cx="1499854" cy="2129688"/>
          </a:xfrm>
          <a:custGeom>
            <a:avLst/>
            <a:gdLst/>
            <a:ahLst/>
            <a:cxnLst/>
            <a:rect l="l" t="t" r="r" b="b"/>
            <a:pathLst>
              <a:path w="22301" h="18902" extrusionOk="0">
                <a:moveTo>
                  <a:pt x="0" y="1"/>
                </a:moveTo>
                <a:lnTo>
                  <a:pt x="0" y="18901"/>
                </a:lnTo>
                <a:lnTo>
                  <a:pt x="22301" y="18901"/>
                </a:lnTo>
                <a:lnTo>
                  <a:pt x="223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rot="10800000" flipH="1">
            <a:off x="7644125" y="1505605"/>
            <a:ext cx="1506957" cy="1508195"/>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28"/>
          <p:cNvGrpSpPr/>
          <p:nvPr/>
        </p:nvGrpSpPr>
        <p:grpSpPr>
          <a:xfrm rot="5400000">
            <a:off x="7423524" y="3831308"/>
            <a:ext cx="1941152" cy="685865"/>
            <a:chOff x="7024375" y="4369047"/>
            <a:chExt cx="2119624" cy="748925"/>
          </a:xfrm>
        </p:grpSpPr>
        <p:sp>
          <p:nvSpPr>
            <p:cNvPr id="758" name="Google Shape;758;p28"/>
            <p:cNvSpPr/>
            <p:nvPr/>
          </p:nvSpPr>
          <p:spPr>
            <a:xfrm rot="5400000">
              <a:off x="7704413" y="4252385"/>
              <a:ext cx="4440" cy="930345"/>
            </a:xfrm>
            <a:custGeom>
              <a:avLst/>
              <a:gdLst/>
              <a:ahLst/>
              <a:cxnLst/>
              <a:rect l="l" t="t" r="r" b="b"/>
              <a:pathLst>
                <a:path w="71" h="14876" extrusionOk="0">
                  <a:moveTo>
                    <a:pt x="35" y="0"/>
                  </a:moveTo>
                  <a:cubicBezTo>
                    <a:pt x="13" y="0"/>
                    <a:pt x="0" y="18"/>
                    <a:pt x="0" y="35"/>
                  </a:cubicBezTo>
                  <a:lnTo>
                    <a:pt x="0" y="14841"/>
                  </a:lnTo>
                  <a:cubicBezTo>
                    <a:pt x="0" y="14858"/>
                    <a:pt x="13" y="14876"/>
                    <a:pt x="35" y="14876"/>
                  </a:cubicBezTo>
                  <a:cubicBezTo>
                    <a:pt x="57" y="14876"/>
                    <a:pt x="70" y="14858"/>
                    <a:pt x="70" y="14841"/>
                  </a:cubicBezTo>
                  <a:lnTo>
                    <a:pt x="70" y="35"/>
                  </a:lnTo>
                  <a:cubicBezTo>
                    <a:pt x="70" y="18"/>
                    <a:pt x="57"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rot="5400000">
              <a:off x="7535644" y="4598760"/>
              <a:ext cx="120577" cy="120327"/>
            </a:xfrm>
            <a:custGeom>
              <a:avLst/>
              <a:gdLst/>
              <a:ahLst/>
              <a:cxnLst/>
              <a:rect l="l" t="t" r="r" b="b"/>
              <a:pathLst>
                <a:path w="1928" h="1924" extrusionOk="0">
                  <a:moveTo>
                    <a:pt x="1890" y="0"/>
                  </a:moveTo>
                  <a:cubicBezTo>
                    <a:pt x="1881" y="0"/>
                    <a:pt x="1871" y="5"/>
                    <a:pt x="1862" y="14"/>
                  </a:cubicBezTo>
                  <a:lnTo>
                    <a:pt x="13" y="1862"/>
                  </a:lnTo>
                  <a:cubicBezTo>
                    <a:pt x="0" y="1875"/>
                    <a:pt x="0" y="1897"/>
                    <a:pt x="13" y="1910"/>
                  </a:cubicBezTo>
                  <a:cubicBezTo>
                    <a:pt x="22" y="1919"/>
                    <a:pt x="31" y="1923"/>
                    <a:pt x="40" y="1923"/>
                  </a:cubicBezTo>
                  <a:cubicBezTo>
                    <a:pt x="48" y="1923"/>
                    <a:pt x="61" y="1919"/>
                    <a:pt x="66" y="1910"/>
                  </a:cubicBezTo>
                  <a:lnTo>
                    <a:pt x="1914" y="62"/>
                  </a:lnTo>
                  <a:cubicBezTo>
                    <a:pt x="1927" y="49"/>
                    <a:pt x="1927" y="27"/>
                    <a:pt x="1914" y="14"/>
                  </a:cubicBezTo>
                  <a:cubicBezTo>
                    <a:pt x="1908" y="5"/>
                    <a:pt x="1899" y="0"/>
                    <a:pt x="1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rot="5400000">
              <a:off x="7921144" y="4593382"/>
              <a:ext cx="126081" cy="125580"/>
            </a:xfrm>
            <a:custGeom>
              <a:avLst/>
              <a:gdLst/>
              <a:ahLst/>
              <a:cxnLst/>
              <a:rect l="l" t="t" r="r" b="b"/>
              <a:pathLst>
                <a:path w="2016" h="2008" extrusionOk="0">
                  <a:moveTo>
                    <a:pt x="1978" y="0"/>
                  </a:moveTo>
                  <a:cubicBezTo>
                    <a:pt x="1969" y="0"/>
                    <a:pt x="1959" y="3"/>
                    <a:pt x="1950" y="10"/>
                  </a:cubicBezTo>
                  <a:lnTo>
                    <a:pt x="14" y="1946"/>
                  </a:lnTo>
                  <a:cubicBezTo>
                    <a:pt x="1" y="1959"/>
                    <a:pt x="1" y="1985"/>
                    <a:pt x="14" y="1998"/>
                  </a:cubicBezTo>
                  <a:cubicBezTo>
                    <a:pt x="23" y="2003"/>
                    <a:pt x="31" y="2007"/>
                    <a:pt x="40" y="2007"/>
                  </a:cubicBezTo>
                  <a:cubicBezTo>
                    <a:pt x="49" y="2007"/>
                    <a:pt x="62" y="2003"/>
                    <a:pt x="66" y="1998"/>
                  </a:cubicBezTo>
                  <a:lnTo>
                    <a:pt x="2002" y="62"/>
                  </a:lnTo>
                  <a:cubicBezTo>
                    <a:pt x="2015" y="49"/>
                    <a:pt x="2015" y="23"/>
                    <a:pt x="2002" y="10"/>
                  </a:cubicBezTo>
                  <a:cubicBezTo>
                    <a:pt x="1996" y="3"/>
                    <a:pt x="1987" y="0"/>
                    <a:pt x="1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rot="5400000">
              <a:off x="7415003" y="4716650"/>
              <a:ext cx="167044" cy="166544"/>
            </a:xfrm>
            <a:custGeom>
              <a:avLst/>
              <a:gdLst/>
              <a:ahLst/>
              <a:cxnLst/>
              <a:rect l="l" t="t" r="r" b="b"/>
              <a:pathLst>
                <a:path w="2671" h="2663" extrusionOk="0">
                  <a:moveTo>
                    <a:pt x="42" y="0"/>
                  </a:moveTo>
                  <a:cubicBezTo>
                    <a:pt x="34" y="0"/>
                    <a:pt x="25" y="3"/>
                    <a:pt x="18" y="10"/>
                  </a:cubicBezTo>
                  <a:cubicBezTo>
                    <a:pt x="1" y="23"/>
                    <a:pt x="1" y="45"/>
                    <a:pt x="18" y="62"/>
                  </a:cubicBezTo>
                  <a:lnTo>
                    <a:pt x="2605" y="2649"/>
                  </a:lnTo>
                  <a:cubicBezTo>
                    <a:pt x="2614" y="2658"/>
                    <a:pt x="2623" y="2662"/>
                    <a:pt x="2632" y="2662"/>
                  </a:cubicBezTo>
                  <a:cubicBezTo>
                    <a:pt x="2640" y="2662"/>
                    <a:pt x="2649" y="2658"/>
                    <a:pt x="2658" y="2649"/>
                  </a:cubicBezTo>
                  <a:cubicBezTo>
                    <a:pt x="2671" y="2636"/>
                    <a:pt x="2671" y="2614"/>
                    <a:pt x="2658" y="2597"/>
                  </a:cubicBezTo>
                  <a:lnTo>
                    <a:pt x="66" y="10"/>
                  </a:lnTo>
                  <a:cubicBezTo>
                    <a:pt x="60" y="3"/>
                    <a:pt x="51"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rot="5400000">
              <a:off x="7831523" y="4716650"/>
              <a:ext cx="114323" cy="113823"/>
            </a:xfrm>
            <a:custGeom>
              <a:avLst/>
              <a:gdLst/>
              <a:ahLst/>
              <a:cxnLst/>
              <a:rect l="l" t="t" r="r" b="b"/>
              <a:pathLst>
                <a:path w="1828" h="1820" extrusionOk="0">
                  <a:moveTo>
                    <a:pt x="42" y="0"/>
                  </a:moveTo>
                  <a:cubicBezTo>
                    <a:pt x="34" y="0"/>
                    <a:pt x="25" y="4"/>
                    <a:pt x="18" y="10"/>
                  </a:cubicBezTo>
                  <a:cubicBezTo>
                    <a:pt x="1" y="28"/>
                    <a:pt x="1" y="50"/>
                    <a:pt x="18" y="63"/>
                  </a:cubicBezTo>
                  <a:lnTo>
                    <a:pt x="1762" y="1811"/>
                  </a:lnTo>
                  <a:cubicBezTo>
                    <a:pt x="1771" y="1815"/>
                    <a:pt x="1779" y="1819"/>
                    <a:pt x="1788" y="1819"/>
                  </a:cubicBezTo>
                  <a:cubicBezTo>
                    <a:pt x="1797" y="1819"/>
                    <a:pt x="1806" y="1815"/>
                    <a:pt x="1814" y="1811"/>
                  </a:cubicBezTo>
                  <a:cubicBezTo>
                    <a:pt x="1827" y="1793"/>
                    <a:pt x="1827" y="1771"/>
                    <a:pt x="1814" y="1758"/>
                  </a:cubicBezTo>
                  <a:lnTo>
                    <a:pt x="66" y="10"/>
                  </a:lnTo>
                  <a:cubicBezTo>
                    <a:pt x="60" y="4"/>
                    <a:pt x="51"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rot="5400000">
              <a:off x="6971811" y="4590535"/>
              <a:ext cx="359167" cy="254037"/>
            </a:xfrm>
            <a:custGeom>
              <a:avLst/>
              <a:gdLst/>
              <a:ahLst/>
              <a:cxnLst/>
              <a:rect l="l" t="t" r="r" b="b"/>
              <a:pathLst>
                <a:path w="5743" h="4062" extrusionOk="0">
                  <a:moveTo>
                    <a:pt x="2871" y="1"/>
                  </a:moveTo>
                  <a:lnTo>
                    <a:pt x="0" y="2872"/>
                  </a:lnTo>
                  <a:cubicBezTo>
                    <a:pt x="306" y="3182"/>
                    <a:pt x="656" y="3431"/>
                    <a:pt x="1023" y="3619"/>
                  </a:cubicBezTo>
                  <a:lnTo>
                    <a:pt x="2255" y="2033"/>
                  </a:lnTo>
                  <a:lnTo>
                    <a:pt x="1630" y="3868"/>
                  </a:lnTo>
                  <a:cubicBezTo>
                    <a:pt x="2036" y="3997"/>
                    <a:pt x="2456" y="4061"/>
                    <a:pt x="2876" y="4061"/>
                  </a:cubicBezTo>
                  <a:cubicBezTo>
                    <a:pt x="3342" y="4061"/>
                    <a:pt x="3808" y="3981"/>
                    <a:pt x="4252" y="3820"/>
                  </a:cubicBezTo>
                  <a:lnTo>
                    <a:pt x="3662" y="2033"/>
                  </a:lnTo>
                  <a:lnTo>
                    <a:pt x="4855" y="3545"/>
                  </a:lnTo>
                  <a:cubicBezTo>
                    <a:pt x="5174" y="3366"/>
                    <a:pt x="5471" y="3143"/>
                    <a:pt x="5742" y="2872"/>
                  </a:cubicBezTo>
                  <a:lnTo>
                    <a:pt x="2871"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rot="5400000">
              <a:off x="7180602" y="4863872"/>
              <a:ext cx="254225" cy="253975"/>
            </a:xfrm>
            <a:custGeom>
              <a:avLst/>
              <a:gdLst/>
              <a:ahLst/>
              <a:cxnLst/>
              <a:rect l="l" t="t" r="r" b="b"/>
              <a:pathLst>
                <a:path w="4065" h="4061" extrusionOk="0">
                  <a:moveTo>
                    <a:pt x="0" y="0"/>
                  </a:moveTo>
                  <a:lnTo>
                    <a:pt x="0" y="4060"/>
                  </a:lnTo>
                  <a:cubicBezTo>
                    <a:pt x="437" y="4060"/>
                    <a:pt x="861" y="3990"/>
                    <a:pt x="1254" y="3863"/>
                  </a:cubicBezTo>
                  <a:lnTo>
                    <a:pt x="1001" y="1871"/>
                  </a:lnTo>
                  <a:lnTo>
                    <a:pt x="1862" y="3610"/>
                  </a:lnTo>
                  <a:cubicBezTo>
                    <a:pt x="2657" y="3199"/>
                    <a:pt x="3300" y="2535"/>
                    <a:pt x="3680" y="1722"/>
                  </a:cubicBezTo>
                  <a:lnTo>
                    <a:pt x="1997" y="874"/>
                  </a:lnTo>
                  <a:lnTo>
                    <a:pt x="3911" y="1101"/>
                  </a:lnTo>
                  <a:cubicBezTo>
                    <a:pt x="4008" y="752"/>
                    <a:pt x="4064" y="380"/>
                    <a:pt x="4064"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rot="5400000">
              <a:off x="7305933" y="4369047"/>
              <a:ext cx="253975" cy="253975"/>
            </a:xfrm>
            <a:custGeom>
              <a:avLst/>
              <a:gdLst/>
              <a:ahLst/>
              <a:cxnLst/>
              <a:rect l="l" t="t" r="r" b="b"/>
              <a:pathLst>
                <a:path w="4061" h="4061" extrusionOk="0">
                  <a:moveTo>
                    <a:pt x="0" y="1"/>
                  </a:moveTo>
                  <a:cubicBezTo>
                    <a:pt x="0" y="438"/>
                    <a:pt x="70" y="857"/>
                    <a:pt x="197" y="1251"/>
                  </a:cubicBezTo>
                  <a:lnTo>
                    <a:pt x="2190" y="997"/>
                  </a:lnTo>
                  <a:lnTo>
                    <a:pt x="451" y="1858"/>
                  </a:lnTo>
                  <a:cubicBezTo>
                    <a:pt x="861" y="2653"/>
                    <a:pt x="1526" y="3296"/>
                    <a:pt x="2338" y="3676"/>
                  </a:cubicBezTo>
                  <a:lnTo>
                    <a:pt x="3186" y="1993"/>
                  </a:lnTo>
                  <a:lnTo>
                    <a:pt x="2959" y="3908"/>
                  </a:lnTo>
                  <a:cubicBezTo>
                    <a:pt x="3309" y="4008"/>
                    <a:pt x="3680" y="4061"/>
                    <a:pt x="4060" y="4061"/>
                  </a:cubicBezTo>
                  <a:lnTo>
                    <a:pt x="4060"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rot="5400000">
              <a:off x="7616698" y="4791324"/>
              <a:ext cx="254225" cy="254225"/>
            </a:xfrm>
            <a:custGeom>
              <a:avLst/>
              <a:gdLst/>
              <a:ahLst/>
              <a:cxnLst/>
              <a:rect l="l" t="t" r="r" b="b"/>
              <a:pathLst>
                <a:path w="4065" h="4065" extrusionOk="0">
                  <a:moveTo>
                    <a:pt x="0" y="1"/>
                  </a:moveTo>
                  <a:lnTo>
                    <a:pt x="0" y="4065"/>
                  </a:lnTo>
                  <a:cubicBezTo>
                    <a:pt x="437" y="4065"/>
                    <a:pt x="861" y="3995"/>
                    <a:pt x="1254" y="3868"/>
                  </a:cubicBezTo>
                  <a:lnTo>
                    <a:pt x="1001" y="1875"/>
                  </a:lnTo>
                  <a:lnTo>
                    <a:pt x="1862" y="3615"/>
                  </a:lnTo>
                  <a:cubicBezTo>
                    <a:pt x="2657" y="3204"/>
                    <a:pt x="3300" y="2535"/>
                    <a:pt x="3680" y="1727"/>
                  </a:cubicBezTo>
                  <a:lnTo>
                    <a:pt x="1997" y="879"/>
                  </a:lnTo>
                  <a:lnTo>
                    <a:pt x="3911" y="1106"/>
                  </a:lnTo>
                  <a:cubicBezTo>
                    <a:pt x="4008" y="757"/>
                    <a:pt x="4064" y="385"/>
                    <a:pt x="406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rot="5400000">
              <a:off x="7696875" y="4368922"/>
              <a:ext cx="253975" cy="254225"/>
            </a:xfrm>
            <a:custGeom>
              <a:avLst/>
              <a:gdLst/>
              <a:ahLst/>
              <a:cxnLst/>
              <a:rect l="l" t="t" r="r" b="b"/>
              <a:pathLst>
                <a:path w="4061" h="4065" extrusionOk="0">
                  <a:moveTo>
                    <a:pt x="0" y="0"/>
                  </a:moveTo>
                  <a:cubicBezTo>
                    <a:pt x="0" y="437"/>
                    <a:pt x="70" y="857"/>
                    <a:pt x="197" y="1254"/>
                  </a:cubicBezTo>
                  <a:lnTo>
                    <a:pt x="2190" y="1001"/>
                  </a:lnTo>
                  <a:lnTo>
                    <a:pt x="2190" y="1001"/>
                  </a:lnTo>
                  <a:lnTo>
                    <a:pt x="451" y="1857"/>
                  </a:lnTo>
                  <a:cubicBezTo>
                    <a:pt x="861" y="2653"/>
                    <a:pt x="1526" y="3295"/>
                    <a:pt x="2338" y="3680"/>
                  </a:cubicBezTo>
                  <a:lnTo>
                    <a:pt x="3186" y="1997"/>
                  </a:lnTo>
                  <a:lnTo>
                    <a:pt x="2959" y="3907"/>
                  </a:lnTo>
                  <a:cubicBezTo>
                    <a:pt x="3309" y="4007"/>
                    <a:pt x="3680" y="4064"/>
                    <a:pt x="4060" y="4064"/>
                  </a:cubicBezTo>
                  <a:lnTo>
                    <a:pt x="4060"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rot="5400000">
              <a:off x="7105239" y="4672808"/>
              <a:ext cx="178802" cy="92246"/>
            </a:xfrm>
            <a:custGeom>
              <a:avLst/>
              <a:gdLst/>
              <a:ahLst/>
              <a:cxnLst/>
              <a:rect l="l" t="t" r="r" b="b"/>
              <a:pathLst>
                <a:path w="2859" h="1475" extrusionOk="0">
                  <a:moveTo>
                    <a:pt x="1419" y="1"/>
                  </a:moveTo>
                  <a:cubicBezTo>
                    <a:pt x="1409" y="1"/>
                    <a:pt x="1401" y="4"/>
                    <a:pt x="1394" y="11"/>
                  </a:cubicBezTo>
                  <a:lnTo>
                    <a:pt x="18" y="1387"/>
                  </a:lnTo>
                  <a:cubicBezTo>
                    <a:pt x="4" y="1405"/>
                    <a:pt x="0" y="1427"/>
                    <a:pt x="18" y="1440"/>
                  </a:cubicBezTo>
                  <a:cubicBezTo>
                    <a:pt x="24" y="1448"/>
                    <a:pt x="33" y="1453"/>
                    <a:pt x="42" y="1453"/>
                  </a:cubicBezTo>
                  <a:cubicBezTo>
                    <a:pt x="51" y="1453"/>
                    <a:pt x="61" y="1448"/>
                    <a:pt x="70" y="1440"/>
                  </a:cubicBezTo>
                  <a:lnTo>
                    <a:pt x="1420" y="89"/>
                  </a:lnTo>
                  <a:lnTo>
                    <a:pt x="2793" y="1466"/>
                  </a:lnTo>
                  <a:cubicBezTo>
                    <a:pt x="2801" y="1475"/>
                    <a:pt x="2810" y="1475"/>
                    <a:pt x="2819" y="1475"/>
                  </a:cubicBezTo>
                  <a:cubicBezTo>
                    <a:pt x="2828" y="1475"/>
                    <a:pt x="2841" y="1475"/>
                    <a:pt x="2845" y="1466"/>
                  </a:cubicBezTo>
                  <a:cubicBezTo>
                    <a:pt x="2858" y="1453"/>
                    <a:pt x="2858" y="1427"/>
                    <a:pt x="2845" y="1414"/>
                  </a:cubicBezTo>
                  <a:lnTo>
                    <a:pt x="1447" y="11"/>
                  </a:lnTo>
                  <a:cubicBezTo>
                    <a:pt x="1438" y="4"/>
                    <a:pt x="1428" y="1"/>
                    <a:pt x="1419"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rot="5400000">
              <a:off x="7176754" y="4660521"/>
              <a:ext cx="4753" cy="116512"/>
            </a:xfrm>
            <a:custGeom>
              <a:avLst/>
              <a:gdLst/>
              <a:ahLst/>
              <a:cxnLst/>
              <a:rect l="l" t="t" r="r" b="b"/>
              <a:pathLst>
                <a:path w="76" h="1863" extrusionOk="0">
                  <a:moveTo>
                    <a:pt x="36" y="0"/>
                  </a:moveTo>
                  <a:cubicBezTo>
                    <a:pt x="18" y="0"/>
                    <a:pt x="1" y="18"/>
                    <a:pt x="1" y="35"/>
                  </a:cubicBezTo>
                  <a:lnTo>
                    <a:pt x="1" y="1823"/>
                  </a:lnTo>
                  <a:cubicBezTo>
                    <a:pt x="1" y="1845"/>
                    <a:pt x="18" y="1862"/>
                    <a:pt x="36" y="1862"/>
                  </a:cubicBezTo>
                  <a:cubicBezTo>
                    <a:pt x="58" y="1862"/>
                    <a:pt x="75" y="1845"/>
                    <a:pt x="75" y="1823"/>
                  </a:cubicBezTo>
                  <a:lnTo>
                    <a:pt x="75" y="35"/>
                  </a:lnTo>
                  <a:cubicBezTo>
                    <a:pt x="75" y="14"/>
                    <a:pt x="58" y="0"/>
                    <a:pt x="36"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rot="5400000">
              <a:off x="7285575" y="4895299"/>
              <a:ext cx="128520" cy="126581"/>
            </a:xfrm>
            <a:custGeom>
              <a:avLst/>
              <a:gdLst/>
              <a:ahLst/>
              <a:cxnLst/>
              <a:rect l="l" t="t" r="r" b="b"/>
              <a:pathLst>
                <a:path w="2055" h="2024" extrusionOk="0">
                  <a:moveTo>
                    <a:pt x="40" y="0"/>
                  </a:moveTo>
                  <a:cubicBezTo>
                    <a:pt x="18" y="0"/>
                    <a:pt x="1" y="18"/>
                    <a:pt x="1" y="40"/>
                  </a:cubicBezTo>
                  <a:lnTo>
                    <a:pt x="1" y="1984"/>
                  </a:lnTo>
                  <a:cubicBezTo>
                    <a:pt x="1" y="2006"/>
                    <a:pt x="18" y="2019"/>
                    <a:pt x="40" y="2019"/>
                  </a:cubicBezTo>
                  <a:lnTo>
                    <a:pt x="40" y="2024"/>
                  </a:lnTo>
                  <a:cubicBezTo>
                    <a:pt x="58" y="2024"/>
                    <a:pt x="75" y="2006"/>
                    <a:pt x="75" y="1984"/>
                  </a:cubicBezTo>
                  <a:lnTo>
                    <a:pt x="75" y="75"/>
                  </a:lnTo>
                  <a:lnTo>
                    <a:pt x="2020" y="75"/>
                  </a:lnTo>
                  <a:cubicBezTo>
                    <a:pt x="2042" y="75"/>
                    <a:pt x="2055" y="57"/>
                    <a:pt x="2055" y="40"/>
                  </a:cubicBezTo>
                  <a:cubicBezTo>
                    <a:pt x="2055" y="18"/>
                    <a:pt x="2042" y="0"/>
                    <a:pt x="202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rot="5400000">
              <a:off x="7327039" y="4897050"/>
              <a:ext cx="84179" cy="83741"/>
            </a:xfrm>
            <a:custGeom>
              <a:avLst/>
              <a:gdLst/>
              <a:ahLst/>
              <a:cxnLst/>
              <a:rect l="l" t="t" r="r" b="b"/>
              <a:pathLst>
                <a:path w="1346" h="1339" extrusionOk="0">
                  <a:moveTo>
                    <a:pt x="41" y="0"/>
                  </a:moveTo>
                  <a:cubicBezTo>
                    <a:pt x="32" y="0"/>
                    <a:pt x="22" y="4"/>
                    <a:pt x="13" y="10"/>
                  </a:cubicBezTo>
                  <a:cubicBezTo>
                    <a:pt x="0" y="23"/>
                    <a:pt x="0" y="45"/>
                    <a:pt x="13" y="63"/>
                  </a:cubicBezTo>
                  <a:lnTo>
                    <a:pt x="1280" y="1326"/>
                  </a:lnTo>
                  <a:cubicBezTo>
                    <a:pt x="1285" y="1334"/>
                    <a:pt x="1298" y="1339"/>
                    <a:pt x="1307" y="1339"/>
                  </a:cubicBezTo>
                  <a:cubicBezTo>
                    <a:pt x="1315" y="1339"/>
                    <a:pt x="1324" y="1334"/>
                    <a:pt x="1333" y="1326"/>
                  </a:cubicBezTo>
                  <a:cubicBezTo>
                    <a:pt x="1346" y="1312"/>
                    <a:pt x="1346" y="1291"/>
                    <a:pt x="1333" y="1273"/>
                  </a:cubicBezTo>
                  <a:lnTo>
                    <a:pt x="66" y="10"/>
                  </a:lnTo>
                  <a:cubicBezTo>
                    <a:pt x="59" y="4"/>
                    <a:pt x="50" y="0"/>
                    <a:pt x="41"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rot="5400000">
              <a:off x="7407592" y="4469645"/>
              <a:ext cx="126331" cy="128520"/>
            </a:xfrm>
            <a:custGeom>
              <a:avLst/>
              <a:gdLst/>
              <a:ahLst/>
              <a:cxnLst/>
              <a:rect l="l" t="t" r="r" b="b"/>
              <a:pathLst>
                <a:path w="2020" h="2055" extrusionOk="0">
                  <a:moveTo>
                    <a:pt x="35" y="0"/>
                  </a:moveTo>
                  <a:cubicBezTo>
                    <a:pt x="13" y="0"/>
                    <a:pt x="0" y="14"/>
                    <a:pt x="0" y="35"/>
                  </a:cubicBezTo>
                  <a:cubicBezTo>
                    <a:pt x="0" y="57"/>
                    <a:pt x="13" y="75"/>
                    <a:pt x="35" y="75"/>
                  </a:cubicBezTo>
                  <a:lnTo>
                    <a:pt x="1945" y="75"/>
                  </a:lnTo>
                  <a:lnTo>
                    <a:pt x="1945" y="2019"/>
                  </a:lnTo>
                  <a:cubicBezTo>
                    <a:pt x="1945" y="2036"/>
                    <a:pt x="1961" y="2053"/>
                    <a:pt x="1982" y="2054"/>
                  </a:cubicBezTo>
                  <a:lnTo>
                    <a:pt x="1982" y="2054"/>
                  </a:lnTo>
                  <a:cubicBezTo>
                    <a:pt x="2003" y="2053"/>
                    <a:pt x="2019" y="2036"/>
                    <a:pt x="2019" y="2019"/>
                  </a:cubicBezTo>
                  <a:lnTo>
                    <a:pt x="2019" y="35"/>
                  </a:lnTo>
                  <a:cubicBezTo>
                    <a:pt x="2019" y="14"/>
                    <a:pt x="2002" y="0"/>
                    <a:pt x="1980" y="0"/>
                  </a:cubicBezTo>
                  <a:close/>
                  <a:moveTo>
                    <a:pt x="1982" y="2054"/>
                  </a:moveTo>
                  <a:lnTo>
                    <a:pt x="1982" y="2054"/>
                  </a:lnTo>
                  <a:cubicBezTo>
                    <a:pt x="1981" y="2054"/>
                    <a:pt x="1980" y="2054"/>
                    <a:pt x="1980" y="2054"/>
                  </a:cubicBezTo>
                  <a:lnTo>
                    <a:pt x="1984" y="2054"/>
                  </a:lnTo>
                  <a:cubicBezTo>
                    <a:pt x="1983" y="2054"/>
                    <a:pt x="1983" y="2054"/>
                    <a:pt x="1982" y="2054"/>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rot="5400000">
              <a:off x="7448337" y="4511391"/>
              <a:ext cx="84241" cy="83741"/>
            </a:xfrm>
            <a:custGeom>
              <a:avLst/>
              <a:gdLst/>
              <a:ahLst/>
              <a:cxnLst/>
              <a:rect l="l" t="t" r="r" b="b"/>
              <a:pathLst>
                <a:path w="1347" h="1339" extrusionOk="0">
                  <a:moveTo>
                    <a:pt x="1305" y="0"/>
                  </a:moveTo>
                  <a:cubicBezTo>
                    <a:pt x="1297" y="0"/>
                    <a:pt x="1288" y="3"/>
                    <a:pt x="1281" y="10"/>
                  </a:cubicBezTo>
                  <a:lnTo>
                    <a:pt x="14" y="1273"/>
                  </a:lnTo>
                  <a:cubicBezTo>
                    <a:pt x="1" y="1290"/>
                    <a:pt x="1" y="1312"/>
                    <a:pt x="14" y="1325"/>
                  </a:cubicBezTo>
                  <a:cubicBezTo>
                    <a:pt x="23" y="1334"/>
                    <a:pt x="31" y="1338"/>
                    <a:pt x="40" y="1338"/>
                  </a:cubicBezTo>
                  <a:cubicBezTo>
                    <a:pt x="49" y="1338"/>
                    <a:pt x="58" y="1334"/>
                    <a:pt x="66" y="1325"/>
                  </a:cubicBezTo>
                  <a:lnTo>
                    <a:pt x="1329" y="62"/>
                  </a:lnTo>
                  <a:cubicBezTo>
                    <a:pt x="1347" y="49"/>
                    <a:pt x="1347" y="23"/>
                    <a:pt x="1329" y="10"/>
                  </a:cubicBezTo>
                  <a:cubicBezTo>
                    <a:pt x="1323" y="3"/>
                    <a:pt x="1314" y="0"/>
                    <a:pt x="1305"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rot="5400000">
              <a:off x="7798565" y="4469488"/>
              <a:ext cx="126331" cy="128832"/>
            </a:xfrm>
            <a:custGeom>
              <a:avLst/>
              <a:gdLst/>
              <a:ahLst/>
              <a:cxnLst/>
              <a:rect l="l" t="t" r="r" b="b"/>
              <a:pathLst>
                <a:path w="2020" h="2060" extrusionOk="0">
                  <a:moveTo>
                    <a:pt x="35" y="1"/>
                  </a:moveTo>
                  <a:cubicBezTo>
                    <a:pt x="13" y="1"/>
                    <a:pt x="0" y="18"/>
                    <a:pt x="0" y="40"/>
                  </a:cubicBezTo>
                  <a:cubicBezTo>
                    <a:pt x="0" y="58"/>
                    <a:pt x="13" y="75"/>
                    <a:pt x="35" y="75"/>
                  </a:cubicBezTo>
                  <a:lnTo>
                    <a:pt x="1945" y="75"/>
                  </a:lnTo>
                  <a:lnTo>
                    <a:pt x="1945" y="2020"/>
                  </a:lnTo>
                  <a:cubicBezTo>
                    <a:pt x="1945" y="2041"/>
                    <a:pt x="1961" y="2058"/>
                    <a:pt x="1982" y="2059"/>
                  </a:cubicBezTo>
                  <a:lnTo>
                    <a:pt x="1982" y="2059"/>
                  </a:lnTo>
                  <a:cubicBezTo>
                    <a:pt x="2003" y="2058"/>
                    <a:pt x="2019" y="2041"/>
                    <a:pt x="2019" y="2020"/>
                  </a:cubicBezTo>
                  <a:lnTo>
                    <a:pt x="2019" y="40"/>
                  </a:lnTo>
                  <a:cubicBezTo>
                    <a:pt x="2019" y="18"/>
                    <a:pt x="2002" y="1"/>
                    <a:pt x="1980" y="1"/>
                  </a:cubicBezTo>
                  <a:close/>
                  <a:moveTo>
                    <a:pt x="1982" y="2059"/>
                  </a:moveTo>
                  <a:cubicBezTo>
                    <a:pt x="1981" y="2059"/>
                    <a:pt x="1980" y="2059"/>
                    <a:pt x="1980" y="2059"/>
                  </a:cubicBezTo>
                  <a:lnTo>
                    <a:pt x="1984" y="2059"/>
                  </a:lnTo>
                  <a:cubicBezTo>
                    <a:pt x="1983" y="2059"/>
                    <a:pt x="1983" y="2059"/>
                    <a:pt x="1982" y="2059"/>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rot="5400000">
              <a:off x="7839434" y="4511422"/>
              <a:ext cx="84241" cy="83679"/>
            </a:xfrm>
            <a:custGeom>
              <a:avLst/>
              <a:gdLst/>
              <a:ahLst/>
              <a:cxnLst/>
              <a:rect l="l" t="t" r="r" b="b"/>
              <a:pathLst>
                <a:path w="1347" h="1338" extrusionOk="0">
                  <a:moveTo>
                    <a:pt x="1305" y="1"/>
                  </a:moveTo>
                  <a:cubicBezTo>
                    <a:pt x="1297" y="1"/>
                    <a:pt x="1288" y="5"/>
                    <a:pt x="1281" y="14"/>
                  </a:cubicBezTo>
                  <a:lnTo>
                    <a:pt x="14" y="1277"/>
                  </a:lnTo>
                  <a:cubicBezTo>
                    <a:pt x="1" y="1290"/>
                    <a:pt x="1" y="1316"/>
                    <a:pt x="14" y="1329"/>
                  </a:cubicBezTo>
                  <a:cubicBezTo>
                    <a:pt x="23" y="1333"/>
                    <a:pt x="31" y="1338"/>
                    <a:pt x="40" y="1338"/>
                  </a:cubicBezTo>
                  <a:cubicBezTo>
                    <a:pt x="49" y="1338"/>
                    <a:pt x="58" y="1333"/>
                    <a:pt x="66" y="1329"/>
                  </a:cubicBezTo>
                  <a:lnTo>
                    <a:pt x="1329" y="62"/>
                  </a:lnTo>
                  <a:cubicBezTo>
                    <a:pt x="1347" y="49"/>
                    <a:pt x="1347" y="27"/>
                    <a:pt x="1329" y="14"/>
                  </a:cubicBezTo>
                  <a:cubicBezTo>
                    <a:pt x="1323" y="5"/>
                    <a:pt x="1314" y="1"/>
                    <a:pt x="1305"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rot="5400000">
              <a:off x="7716855" y="4817685"/>
              <a:ext cx="128520" cy="126581"/>
            </a:xfrm>
            <a:custGeom>
              <a:avLst/>
              <a:gdLst/>
              <a:ahLst/>
              <a:cxnLst/>
              <a:rect l="l" t="t" r="r" b="b"/>
              <a:pathLst>
                <a:path w="2055" h="2024" extrusionOk="0">
                  <a:moveTo>
                    <a:pt x="36" y="0"/>
                  </a:moveTo>
                  <a:cubicBezTo>
                    <a:pt x="18" y="0"/>
                    <a:pt x="1" y="18"/>
                    <a:pt x="1" y="40"/>
                  </a:cubicBezTo>
                  <a:lnTo>
                    <a:pt x="1" y="1984"/>
                  </a:lnTo>
                  <a:cubicBezTo>
                    <a:pt x="1" y="2006"/>
                    <a:pt x="18" y="2024"/>
                    <a:pt x="36" y="2024"/>
                  </a:cubicBezTo>
                  <a:cubicBezTo>
                    <a:pt x="57" y="2024"/>
                    <a:pt x="75" y="2006"/>
                    <a:pt x="75" y="1984"/>
                  </a:cubicBezTo>
                  <a:lnTo>
                    <a:pt x="75" y="75"/>
                  </a:lnTo>
                  <a:lnTo>
                    <a:pt x="2020" y="75"/>
                  </a:lnTo>
                  <a:cubicBezTo>
                    <a:pt x="2037" y="75"/>
                    <a:pt x="2055" y="57"/>
                    <a:pt x="2055" y="40"/>
                  </a:cubicBezTo>
                  <a:cubicBezTo>
                    <a:pt x="2055" y="18"/>
                    <a:pt x="2037" y="0"/>
                    <a:pt x="202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rot="5400000">
              <a:off x="7758413" y="4819280"/>
              <a:ext cx="83991" cy="83741"/>
            </a:xfrm>
            <a:custGeom>
              <a:avLst/>
              <a:gdLst/>
              <a:ahLst/>
              <a:cxnLst/>
              <a:rect l="l" t="t" r="r" b="b"/>
              <a:pathLst>
                <a:path w="1343" h="1339" extrusionOk="0">
                  <a:moveTo>
                    <a:pt x="40" y="0"/>
                  </a:moveTo>
                  <a:cubicBezTo>
                    <a:pt x="30" y="0"/>
                    <a:pt x="21" y="4"/>
                    <a:pt x="14" y="10"/>
                  </a:cubicBezTo>
                  <a:cubicBezTo>
                    <a:pt x="1" y="23"/>
                    <a:pt x="1" y="49"/>
                    <a:pt x="14" y="63"/>
                  </a:cubicBezTo>
                  <a:lnTo>
                    <a:pt x="1277" y="1326"/>
                  </a:lnTo>
                  <a:cubicBezTo>
                    <a:pt x="1286" y="1334"/>
                    <a:pt x="1294" y="1339"/>
                    <a:pt x="1303" y="1339"/>
                  </a:cubicBezTo>
                  <a:cubicBezTo>
                    <a:pt x="1312" y="1339"/>
                    <a:pt x="1325" y="1334"/>
                    <a:pt x="1329" y="1326"/>
                  </a:cubicBezTo>
                  <a:cubicBezTo>
                    <a:pt x="1343" y="1312"/>
                    <a:pt x="1343" y="1291"/>
                    <a:pt x="1329" y="1277"/>
                  </a:cubicBezTo>
                  <a:lnTo>
                    <a:pt x="66" y="10"/>
                  </a:lnTo>
                  <a:cubicBezTo>
                    <a:pt x="60" y="4"/>
                    <a:pt x="50" y="0"/>
                    <a:pt x="4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rot="5400000">
              <a:off x="8419286" y="4284995"/>
              <a:ext cx="581872" cy="867555"/>
            </a:xfrm>
            <a:custGeom>
              <a:avLst/>
              <a:gdLst/>
              <a:ahLst/>
              <a:cxnLst/>
              <a:rect l="l" t="t" r="r" b="b"/>
              <a:pathLst>
                <a:path w="9304" h="13872" extrusionOk="0">
                  <a:moveTo>
                    <a:pt x="0" y="1"/>
                  </a:moveTo>
                  <a:lnTo>
                    <a:pt x="0" y="9217"/>
                  </a:lnTo>
                  <a:cubicBezTo>
                    <a:pt x="0" y="11787"/>
                    <a:pt x="2080" y="13871"/>
                    <a:pt x="4650" y="13871"/>
                  </a:cubicBezTo>
                  <a:cubicBezTo>
                    <a:pt x="7219" y="13871"/>
                    <a:pt x="9304" y="11787"/>
                    <a:pt x="9304" y="9217"/>
                  </a:cubicBezTo>
                  <a:lnTo>
                    <a:pt x="93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rot="5400000">
              <a:off x="8151952" y="4554451"/>
              <a:ext cx="209947" cy="328335"/>
            </a:xfrm>
            <a:custGeom>
              <a:avLst/>
              <a:gdLst/>
              <a:ahLst/>
              <a:cxnLst/>
              <a:rect l="l" t="t" r="r" b="b"/>
              <a:pathLst>
                <a:path w="3357" h="5250" extrusionOk="0">
                  <a:moveTo>
                    <a:pt x="1" y="1"/>
                  </a:moveTo>
                  <a:lnTo>
                    <a:pt x="1" y="5249"/>
                  </a:lnTo>
                  <a:lnTo>
                    <a:pt x="3357" y="5249"/>
                  </a:lnTo>
                  <a:lnTo>
                    <a:pt x="33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rot="5400000">
              <a:off x="8424847" y="4638787"/>
              <a:ext cx="159977" cy="159977"/>
            </a:xfrm>
            <a:custGeom>
              <a:avLst/>
              <a:gdLst/>
              <a:ahLst/>
              <a:cxnLst/>
              <a:rect l="l" t="t" r="r" b="b"/>
              <a:pathLst>
                <a:path w="2558" h="2558" extrusionOk="0">
                  <a:moveTo>
                    <a:pt x="1277" y="1"/>
                  </a:moveTo>
                  <a:cubicBezTo>
                    <a:pt x="1019" y="565"/>
                    <a:pt x="564" y="1019"/>
                    <a:pt x="1" y="1277"/>
                  </a:cubicBezTo>
                  <a:cubicBezTo>
                    <a:pt x="564" y="1539"/>
                    <a:pt x="1019" y="1989"/>
                    <a:pt x="1277" y="2557"/>
                  </a:cubicBezTo>
                  <a:cubicBezTo>
                    <a:pt x="1535" y="1989"/>
                    <a:pt x="1989" y="1539"/>
                    <a:pt x="2557" y="1277"/>
                  </a:cubicBezTo>
                  <a:cubicBezTo>
                    <a:pt x="1989" y="1019"/>
                    <a:pt x="1535" y="569"/>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rot="5400000">
              <a:off x="8630230" y="4638912"/>
              <a:ext cx="159977" cy="159727"/>
            </a:xfrm>
            <a:custGeom>
              <a:avLst/>
              <a:gdLst/>
              <a:ahLst/>
              <a:cxnLst/>
              <a:rect l="l" t="t" r="r" b="b"/>
              <a:pathLst>
                <a:path w="2558" h="2554" extrusionOk="0">
                  <a:moveTo>
                    <a:pt x="1277" y="1"/>
                  </a:moveTo>
                  <a:cubicBezTo>
                    <a:pt x="1019" y="565"/>
                    <a:pt x="564" y="1019"/>
                    <a:pt x="1" y="1277"/>
                  </a:cubicBezTo>
                  <a:cubicBezTo>
                    <a:pt x="564" y="1535"/>
                    <a:pt x="1019" y="1989"/>
                    <a:pt x="1277" y="2553"/>
                  </a:cubicBezTo>
                  <a:cubicBezTo>
                    <a:pt x="1535" y="1989"/>
                    <a:pt x="1989" y="1535"/>
                    <a:pt x="2557" y="1277"/>
                  </a:cubicBezTo>
                  <a:cubicBezTo>
                    <a:pt x="1989" y="1019"/>
                    <a:pt x="1535" y="565"/>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rot="5400000">
              <a:off x="8835614" y="4638787"/>
              <a:ext cx="159977" cy="159977"/>
            </a:xfrm>
            <a:custGeom>
              <a:avLst/>
              <a:gdLst/>
              <a:ahLst/>
              <a:cxnLst/>
              <a:rect l="l" t="t" r="r" b="b"/>
              <a:pathLst>
                <a:path w="2558" h="2558" extrusionOk="0">
                  <a:moveTo>
                    <a:pt x="1277" y="1"/>
                  </a:moveTo>
                  <a:cubicBezTo>
                    <a:pt x="1019" y="564"/>
                    <a:pt x="564" y="1019"/>
                    <a:pt x="1" y="1277"/>
                  </a:cubicBezTo>
                  <a:cubicBezTo>
                    <a:pt x="564" y="1535"/>
                    <a:pt x="1019" y="1989"/>
                    <a:pt x="1277" y="2557"/>
                  </a:cubicBezTo>
                  <a:cubicBezTo>
                    <a:pt x="1535" y="1989"/>
                    <a:pt x="1989" y="1539"/>
                    <a:pt x="2557" y="1277"/>
                  </a:cubicBezTo>
                  <a:cubicBezTo>
                    <a:pt x="1989" y="1019"/>
                    <a:pt x="1535" y="564"/>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rot="5400000">
              <a:off x="8022960" y="4683753"/>
              <a:ext cx="209947" cy="69732"/>
            </a:xfrm>
            <a:custGeom>
              <a:avLst/>
              <a:gdLst/>
              <a:ahLst/>
              <a:cxnLst/>
              <a:rect l="l" t="t" r="r" b="b"/>
              <a:pathLst>
                <a:path w="3357" h="1115" extrusionOk="0">
                  <a:moveTo>
                    <a:pt x="1" y="0"/>
                  </a:moveTo>
                  <a:lnTo>
                    <a:pt x="1" y="1115"/>
                  </a:lnTo>
                  <a:lnTo>
                    <a:pt x="3357" y="1115"/>
                  </a:lnTo>
                  <a:lnTo>
                    <a:pt x="3357"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28"/>
          <p:cNvGrpSpPr/>
          <p:nvPr/>
        </p:nvGrpSpPr>
        <p:grpSpPr>
          <a:xfrm>
            <a:off x="7420875" y="4450989"/>
            <a:ext cx="456004" cy="436266"/>
            <a:chOff x="6102675" y="237964"/>
            <a:chExt cx="456004" cy="436266"/>
          </a:xfrm>
        </p:grpSpPr>
        <p:sp>
          <p:nvSpPr>
            <p:cNvPr id="785" name="Google Shape;785;p28"/>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28"/>
          <p:cNvGrpSpPr/>
          <p:nvPr/>
        </p:nvGrpSpPr>
        <p:grpSpPr>
          <a:xfrm rot="5400000">
            <a:off x="7647382" y="-76"/>
            <a:ext cx="1506965" cy="1507044"/>
            <a:chOff x="2544850" y="1267750"/>
            <a:chExt cx="474500" cy="474525"/>
          </a:xfrm>
        </p:grpSpPr>
        <p:sp>
          <p:nvSpPr>
            <p:cNvPr id="790" name="Google Shape;790;p28"/>
            <p:cNvSpPr/>
            <p:nvPr/>
          </p:nvSpPr>
          <p:spPr>
            <a:xfrm>
              <a:off x="2544850" y="1267750"/>
              <a:ext cx="474500" cy="474525"/>
            </a:xfrm>
            <a:custGeom>
              <a:avLst/>
              <a:gdLst/>
              <a:ahLst/>
              <a:cxnLst/>
              <a:rect l="l" t="t" r="r" b="b"/>
              <a:pathLst>
                <a:path w="18980" h="18981" extrusionOk="0">
                  <a:moveTo>
                    <a:pt x="1" y="1"/>
                  </a:moveTo>
                  <a:cubicBezTo>
                    <a:pt x="1" y="10485"/>
                    <a:pt x="8496" y="18980"/>
                    <a:pt x="18980" y="18980"/>
                  </a:cubicBezTo>
                  <a:lnTo>
                    <a:pt x="18980" y="1"/>
                  </a:ln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2555675" y="1343025"/>
              <a:ext cx="142050" cy="46800"/>
            </a:xfrm>
            <a:custGeom>
              <a:avLst/>
              <a:gdLst/>
              <a:ahLst/>
              <a:cxnLst/>
              <a:rect l="l" t="t" r="r" b="b"/>
              <a:pathLst>
                <a:path w="5682" h="1872" extrusionOk="0">
                  <a:moveTo>
                    <a:pt x="5524" y="1"/>
                  </a:moveTo>
                  <a:lnTo>
                    <a:pt x="0" y="1041"/>
                  </a:lnTo>
                  <a:cubicBezTo>
                    <a:pt x="61" y="1321"/>
                    <a:pt x="127" y="1596"/>
                    <a:pt x="201" y="1871"/>
                  </a:cubicBezTo>
                  <a:lnTo>
                    <a:pt x="5681" y="840"/>
                  </a:lnTo>
                  <a:lnTo>
                    <a:pt x="5524"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2676400" y="1497525"/>
              <a:ext cx="113200" cy="113300"/>
            </a:xfrm>
            <a:custGeom>
              <a:avLst/>
              <a:gdLst/>
              <a:ahLst/>
              <a:cxnLst/>
              <a:rect l="l" t="t" r="r" b="b"/>
              <a:pathLst>
                <a:path w="4528" h="4532" extrusionOk="0">
                  <a:moveTo>
                    <a:pt x="3924" y="0"/>
                  </a:moveTo>
                  <a:lnTo>
                    <a:pt x="0" y="3929"/>
                  </a:lnTo>
                  <a:cubicBezTo>
                    <a:pt x="192" y="4134"/>
                    <a:pt x="398" y="4335"/>
                    <a:pt x="603" y="4532"/>
                  </a:cubicBezTo>
                  <a:lnTo>
                    <a:pt x="4527" y="603"/>
                  </a:lnTo>
                  <a:lnTo>
                    <a:pt x="392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2603200" y="1422125"/>
              <a:ext cx="138000" cy="92350"/>
            </a:xfrm>
            <a:custGeom>
              <a:avLst/>
              <a:gdLst/>
              <a:ahLst/>
              <a:cxnLst/>
              <a:rect l="l" t="t" r="r" b="b"/>
              <a:pathLst>
                <a:path w="5520" h="3694" extrusionOk="0">
                  <a:moveTo>
                    <a:pt x="5091" y="1"/>
                  </a:moveTo>
                  <a:lnTo>
                    <a:pt x="0" y="2955"/>
                  </a:lnTo>
                  <a:cubicBezTo>
                    <a:pt x="140" y="3204"/>
                    <a:pt x="280" y="3453"/>
                    <a:pt x="428" y="3693"/>
                  </a:cubicBezTo>
                  <a:lnTo>
                    <a:pt x="5520" y="739"/>
                  </a:lnTo>
                  <a:lnTo>
                    <a:pt x="5091"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2772650" y="1545925"/>
              <a:ext cx="92450" cy="138000"/>
            </a:xfrm>
            <a:custGeom>
              <a:avLst/>
              <a:gdLst/>
              <a:ahLst/>
              <a:cxnLst/>
              <a:rect l="l" t="t" r="r" b="b"/>
              <a:pathLst>
                <a:path w="3698" h="5520" extrusionOk="0">
                  <a:moveTo>
                    <a:pt x="2959" y="0"/>
                  </a:moveTo>
                  <a:lnTo>
                    <a:pt x="0" y="5091"/>
                  </a:lnTo>
                  <a:cubicBezTo>
                    <a:pt x="245" y="5240"/>
                    <a:pt x="490" y="5380"/>
                    <a:pt x="739" y="5519"/>
                  </a:cubicBezTo>
                  <a:lnTo>
                    <a:pt x="3697" y="428"/>
                  </a:lnTo>
                  <a:lnTo>
                    <a:pt x="295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2897300" y="1589400"/>
              <a:ext cx="46775" cy="142050"/>
            </a:xfrm>
            <a:custGeom>
              <a:avLst/>
              <a:gdLst/>
              <a:ahLst/>
              <a:cxnLst/>
              <a:rect l="l" t="t" r="r" b="b"/>
              <a:pathLst>
                <a:path w="1871" h="5682" extrusionOk="0">
                  <a:moveTo>
                    <a:pt x="1032" y="0"/>
                  </a:moveTo>
                  <a:lnTo>
                    <a:pt x="0" y="5480"/>
                  </a:lnTo>
                  <a:cubicBezTo>
                    <a:pt x="276" y="5555"/>
                    <a:pt x="551" y="5620"/>
                    <a:pt x="831" y="5681"/>
                  </a:cubicBezTo>
                  <a:lnTo>
                    <a:pt x="1871" y="158"/>
                  </a:lnTo>
                  <a:lnTo>
                    <a:pt x="103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632700" y="1267750"/>
              <a:ext cx="386650" cy="386675"/>
            </a:xfrm>
            <a:custGeom>
              <a:avLst/>
              <a:gdLst/>
              <a:ahLst/>
              <a:cxnLst/>
              <a:rect l="l" t="t" r="r" b="b"/>
              <a:pathLst>
                <a:path w="15466" h="15467" extrusionOk="0">
                  <a:moveTo>
                    <a:pt x="0" y="1"/>
                  </a:moveTo>
                  <a:cubicBezTo>
                    <a:pt x="1355" y="7889"/>
                    <a:pt x="7578" y="14112"/>
                    <a:pt x="15466" y="15467"/>
                  </a:cubicBezTo>
                  <a:lnTo>
                    <a:pt x="15466"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2963600" y="1299950"/>
              <a:ext cx="23750" cy="23325"/>
            </a:xfrm>
            <a:custGeom>
              <a:avLst/>
              <a:gdLst/>
              <a:ahLst/>
              <a:cxnLst/>
              <a:rect l="l" t="t" r="r" b="b"/>
              <a:pathLst>
                <a:path w="950" h="933" extrusionOk="0">
                  <a:moveTo>
                    <a:pt x="866" y="1"/>
                  </a:moveTo>
                  <a:cubicBezTo>
                    <a:pt x="848" y="1"/>
                    <a:pt x="829" y="9"/>
                    <a:pt x="814" y="24"/>
                  </a:cubicBezTo>
                  <a:lnTo>
                    <a:pt x="32" y="806"/>
                  </a:lnTo>
                  <a:cubicBezTo>
                    <a:pt x="1" y="837"/>
                    <a:pt x="1" y="885"/>
                    <a:pt x="32" y="911"/>
                  </a:cubicBezTo>
                  <a:cubicBezTo>
                    <a:pt x="45" y="928"/>
                    <a:pt x="67" y="933"/>
                    <a:pt x="84" y="933"/>
                  </a:cubicBezTo>
                  <a:cubicBezTo>
                    <a:pt x="101" y="933"/>
                    <a:pt x="123" y="928"/>
                    <a:pt x="136" y="911"/>
                  </a:cubicBezTo>
                  <a:lnTo>
                    <a:pt x="919" y="129"/>
                  </a:lnTo>
                  <a:cubicBezTo>
                    <a:pt x="949" y="98"/>
                    <a:pt x="949" y="54"/>
                    <a:pt x="919" y="24"/>
                  </a:cubicBezTo>
                  <a:cubicBezTo>
                    <a:pt x="903" y="9"/>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2891275" y="1308125"/>
              <a:ext cx="23750" cy="23350"/>
            </a:xfrm>
            <a:custGeom>
              <a:avLst/>
              <a:gdLst/>
              <a:ahLst/>
              <a:cxnLst/>
              <a:rect l="l" t="t" r="r" b="b"/>
              <a:pathLst>
                <a:path w="950" h="934" extrusionOk="0">
                  <a:moveTo>
                    <a:pt x="868" y="1"/>
                  </a:moveTo>
                  <a:cubicBezTo>
                    <a:pt x="849" y="1"/>
                    <a:pt x="829" y="7"/>
                    <a:pt x="814" y="20"/>
                  </a:cubicBezTo>
                  <a:lnTo>
                    <a:pt x="32" y="802"/>
                  </a:lnTo>
                  <a:cubicBezTo>
                    <a:pt x="1" y="833"/>
                    <a:pt x="1" y="881"/>
                    <a:pt x="32" y="912"/>
                  </a:cubicBezTo>
                  <a:cubicBezTo>
                    <a:pt x="49" y="925"/>
                    <a:pt x="67" y="934"/>
                    <a:pt x="84" y="934"/>
                  </a:cubicBezTo>
                  <a:cubicBezTo>
                    <a:pt x="106" y="934"/>
                    <a:pt x="123" y="925"/>
                    <a:pt x="141" y="912"/>
                  </a:cubicBezTo>
                  <a:lnTo>
                    <a:pt x="923" y="129"/>
                  </a:lnTo>
                  <a:cubicBezTo>
                    <a:pt x="949" y="99"/>
                    <a:pt x="949" y="51"/>
                    <a:pt x="923" y="20"/>
                  </a:cubicBezTo>
                  <a:cubicBezTo>
                    <a:pt x="908" y="7"/>
                    <a:pt x="888" y="1"/>
                    <a:pt x="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2820275" y="1313250"/>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2746100" y="1323675"/>
              <a:ext cx="23725" cy="23325"/>
            </a:xfrm>
            <a:custGeom>
              <a:avLst/>
              <a:gdLst/>
              <a:ahLst/>
              <a:cxnLst/>
              <a:rect l="l" t="t" r="r" b="b"/>
              <a:pathLst>
                <a:path w="949" h="933" extrusionOk="0">
                  <a:moveTo>
                    <a:pt x="864" y="0"/>
                  </a:moveTo>
                  <a:cubicBezTo>
                    <a:pt x="845" y="0"/>
                    <a:pt x="826" y="8"/>
                    <a:pt x="813" y="23"/>
                  </a:cubicBezTo>
                  <a:lnTo>
                    <a:pt x="31" y="805"/>
                  </a:lnTo>
                  <a:cubicBezTo>
                    <a:pt x="0" y="836"/>
                    <a:pt x="0" y="884"/>
                    <a:pt x="31" y="910"/>
                  </a:cubicBezTo>
                  <a:cubicBezTo>
                    <a:pt x="44" y="923"/>
                    <a:pt x="61" y="932"/>
                    <a:pt x="83" y="932"/>
                  </a:cubicBezTo>
                  <a:cubicBezTo>
                    <a:pt x="101" y="932"/>
                    <a:pt x="123" y="928"/>
                    <a:pt x="136" y="910"/>
                  </a:cubicBezTo>
                  <a:lnTo>
                    <a:pt x="918" y="128"/>
                  </a:lnTo>
                  <a:cubicBezTo>
                    <a:pt x="948" y="97"/>
                    <a:pt x="948" y="49"/>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2782250" y="1351300"/>
              <a:ext cx="23725" cy="23325"/>
            </a:xfrm>
            <a:custGeom>
              <a:avLst/>
              <a:gdLst/>
              <a:ahLst/>
              <a:cxnLst/>
              <a:rect l="l" t="t" r="r" b="b"/>
              <a:pathLst>
                <a:path w="949" h="933" extrusionOk="0">
                  <a:moveTo>
                    <a:pt x="864" y="1"/>
                  </a:moveTo>
                  <a:cubicBezTo>
                    <a:pt x="845" y="1"/>
                    <a:pt x="827" y="8"/>
                    <a:pt x="813" y="24"/>
                  </a:cubicBezTo>
                  <a:lnTo>
                    <a:pt x="31" y="806"/>
                  </a:lnTo>
                  <a:cubicBezTo>
                    <a:pt x="1" y="837"/>
                    <a:pt x="1" y="885"/>
                    <a:pt x="31" y="911"/>
                  </a:cubicBezTo>
                  <a:cubicBezTo>
                    <a:pt x="44" y="928"/>
                    <a:pt x="62" y="933"/>
                    <a:pt x="84" y="933"/>
                  </a:cubicBezTo>
                  <a:cubicBezTo>
                    <a:pt x="101" y="933"/>
                    <a:pt x="123"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744125" y="1389400"/>
              <a:ext cx="23725" cy="23350"/>
            </a:xfrm>
            <a:custGeom>
              <a:avLst/>
              <a:gdLst/>
              <a:ahLst/>
              <a:cxnLst/>
              <a:rect l="l" t="t" r="r" b="b"/>
              <a:pathLst>
                <a:path w="949" h="934" extrusionOk="0">
                  <a:moveTo>
                    <a:pt x="867" y="1"/>
                  </a:moveTo>
                  <a:cubicBezTo>
                    <a:pt x="848" y="1"/>
                    <a:pt x="829" y="7"/>
                    <a:pt x="813" y="21"/>
                  </a:cubicBezTo>
                  <a:lnTo>
                    <a:pt x="31" y="807"/>
                  </a:lnTo>
                  <a:cubicBezTo>
                    <a:pt x="1" y="833"/>
                    <a:pt x="1" y="881"/>
                    <a:pt x="31" y="912"/>
                  </a:cubicBezTo>
                  <a:cubicBezTo>
                    <a:pt x="49" y="925"/>
                    <a:pt x="66" y="934"/>
                    <a:pt x="84" y="934"/>
                  </a:cubicBezTo>
                  <a:cubicBezTo>
                    <a:pt x="105" y="934"/>
                    <a:pt x="123" y="925"/>
                    <a:pt x="136" y="912"/>
                  </a:cubicBezTo>
                  <a:lnTo>
                    <a:pt x="918" y="130"/>
                  </a:lnTo>
                  <a:cubicBezTo>
                    <a:pt x="949" y="99"/>
                    <a:pt x="949" y="51"/>
                    <a:pt x="918" y="21"/>
                  </a:cubicBezTo>
                  <a:cubicBezTo>
                    <a:pt x="905" y="7"/>
                    <a:pt x="887"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2853275" y="1346175"/>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2815150" y="1384275"/>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777125" y="1422325"/>
              <a:ext cx="23725" cy="23325"/>
            </a:xfrm>
            <a:custGeom>
              <a:avLst/>
              <a:gdLst/>
              <a:ahLst/>
              <a:cxnLst/>
              <a:rect l="l" t="t" r="r" b="b"/>
              <a:pathLst>
                <a:path w="949" h="933" extrusionOk="0">
                  <a:moveTo>
                    <a:pt x="864" y="0"/>
                  </a:moveTo>
                  <a:cubicBezTo>
                    <a:pt x="845" y="0"/>
                    <a:pt x="826" y="8"/>
                    <a:pt x="813" y="23"/>
                  </a:cubicBezTo>
                  <a:lnTo>
                    <a:pt x="31" y="806"/>
                  </a:lnTo>
                  <a:cubicBezTo>
                    <a:pt x="0" y="836"/>
                    <a:pt x="0" y="884"/>
                    <a:pt x="31" y="910"/>
                  </a:cubicBezTo>
                  <a:cubicBezTo>
                    <a:pt x="44" y="928"/>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2955525" y="1372275"/>
              <a:ext cx="23725" cy="23325"/>
            </a:xfrm>
            <a:custGeom>
              <a:avLst/>
              <a:gdLst/>
              <a:ahLst/>
              <a:cxnLst/>
              <a:rect l="l" t="t" r="r" b="b"/>
              <a:pathLst>
                <a:path w="949" h="933" extrusionOk="0">
                  <a:moveTo>
                    <a:pt x="864" y="1"/>
                  </a:moveTo>
                  <a:cubicBezTo>
                    <a:pt x="845" y="1"/>
                    <a:pt x="827" y="8"/>
                    <a:pt x="813" y="24"/>
                  </a:cubicBezTo>
                  <a:lnTo>
                    <a:pt x="31" y="806"/>
                  </a:lnTo>
                  <a:cubicBezTo>
                    <a:pt x="1" y="837"/>
                    <a:pt x="1" y="880"/>
                    <a:pt x="31" y="911"/>
                  </a:cubicBezTo>
                  <a:cubicBezTo>
                    <a:pt x="44" y="924"/>
                    <a:pt x="62" y="933"/>
                    <a:pt x="84" y="933"/>
                  </a:cubicBezTo>
                  <a:cubicBezTo>
                    <a:pt x="101" y="933"/>
                    <a:pt x="123" y="924"/>
                    <a:pt x="136" y="911"/>
                  </a:cubicBezTo>
                  <a:lnTo>
                    <a:pt x="918" y="129"/>
                  </a:lnTo>
                  <a:cubicBezTo>
                    <a:pt x="949" y="98"/>
                    <a:pt x="949" y="50"/>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2950400" y="1443300"/>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4"/>
                    <a:pt x="136" y="910"/>
                  </a:cubicBezTo>
                  <a:lnTo>
                    <a:pt x="918" y="128"/>
                  </a:lnTo>
                  <a:cubicBezTo>
                    <a:pt x="948" y="98"/>
                    <a:pt x="948" y="50"/>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939900" y="1517550"/>
              <a:ext cx="23725" cy="23350"/>
            </a:xfrm>
            <a:custGeom>
              <a:avLst/>
              <a:gdLst/>
              <a:ahLst/>
              <a:cxnLst/>
              <a:rect l="l" t="t" r="r" b="b"/>
              <a:pathLst>
                <a:path w="949" h="934" extrusionOk="0">
                  <a:moveTo>
                    <a:pt x="866" y="1"/>
                  </a:moveTo>
                  <a:cubicBezTo>
                    <a:pt x="847" y="1"/>
                    <a:pt x="829" y="8"/>
                    <a:pt x="813" y="21"/>
                  </a:cubicBezTo>
                  <a:lnTo>
                    <a:pt x="31" y="803"/>
                  </a:lnTo>
                  <a:cubicBezTo>
                    <a:pt x="1" y="833"/>
                    <a:pt x="1" y="882"/>
                    <a:pt x="31" y="912"/>
                  </a:cubicBezTo>
                  <a:cubicBezTo>
                    <a:pt x="44" y="925"/>
                    <a:pt x="66" y="934"/>
                    <a:pt x="84" y="934"/>
                  </a:cubicBezTo>
                  <a:cubicBezTo>
                    <a:pt x="106" y="934"/>
                    <a:pt x="123" y="925"/>
                    <a:pt x="136" y="912"/>
                  </a:cubicBezTo>
                  <a:lnTo>
                    <a:pt x="918" y="130"/>
                  </a:lnTo>
                  <a:cubicBezTo>
                    <a:pt x="949" y="99"/>
                    <a:pt x="949" y="51"/>
                    <a:pt x="918" y="21"/>
                  </a:cubicBezTo>
                  <a:cubicBezTo>
                    <a:pt x="903" y="8"/>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2912275" y="1481400"/>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2874250" y="1519450"/>
              <a:ext cx="23725" cy="23325"/>
            </a:xfrm>
            <a:custGeom>
              <a:avLst/>
              <a:gdLst/>
              <a:ahLst/>
              <a:cxnLst/>
              <a:rect l="l" t="t" r="r" b="b"/>
              <a:pathLst>
                <a:path w="949" h="933" extrusionOk="0">
                  <a:moveTo>
                    <a:pt x="863" y="0"/>
                  </a:moveTo>
                  <a:cubicBezTo>
                    <a:pt x="844" y="0"/>
                    <a:pt x="824" y="8"/>
                    <a:pt x="809" y="23"/>
                  </a:cubicBezTo>
                  <a:lnTo>
                    <a:pt x="26" y="806"/>
                  </a:lnTo>
                  <a:cubicBezTo>
                    <a:pt x="0" y="836"/>
                    <a:pt x="0" y="884"/>
                    <a:pt x="26" y="910"/>
                  </a:cubicBezTo>
                  <a:cubicBezTo>
                    <a:pt x="44" y="924"/>
                    <a:pt x="61" y="932"/>
                    <a:pt x="83" y="932"/>
                  </a:cubicBezTo>
                  <a:cubicBezTo>
                    <a:pt x="101" y="932"/>
                    <a:pt x="118" y="928"/>
                    <a:pt x="136" y="910"/>
                  </a:cubicBezTo>
                  <a:lnTo>
                    <a:pt x="918" y="128"/>
                  </a:lnTo>
                  <a:cubicBezTo>
                    <a:pt x="949" y="98"/>
                    <a:pt x="949" y="50"/>
                    <a:pt x="918" y="23"/>
                  </a:cubicBezTo>
                  <a:cubicBezTo>
                    <a:pt x="903" y="8"/>
                    <a:pt x="883" y="0"/>
                    <a:pt x="8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917400" y="1410375"/>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2879375" y="1448425"/>
              <a:ext cx="23725" cy="23325"/>
            </a:xfrm>
            <a:custGeom>
              <a:avLst/>
              <a:gdLst/>
              <a:ahLst/>
              <a:cxnLst/>
              <a:rect l="l" t="t" r="r" b="b"/>
              <a:pathLst>
                <a:path w="949" h="933" extrusionOk="0">
                  <a:moveTo>
                    <a:pt x="864" y="1"/>
                  </a:moveTo>
                  <a:cubicBezTo>
                    <a:pt x="845" y="1"/>
                    <a:pt x="827" y="8"/>
                    <a:pt x="813" y="24"/>
                  </a:cubicBezTo>
                  <a:lnTo>
                    <a:pt x="27" y="806"/>
                  </a:lnTo>
                  <a:cubicBezTo>
                    <a:pt x="1" y="837"/>
                    <a:pt x="1" y="880"/>
                    <a:pt x="27" y="911"/>
                  </a:cubicBezTo>
                  <a:cubicBezTo>
                    <a:pt x="44" y="924"/>
                    <a:pt x="62" y="933"/>
                    <a:pt x="84" y="933"/>
                  </a:cubicBezTo>
                  <a:cubicBezTo>
                    <a:pt x="101" y="933"/>
                    <a:pt x="119"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2841250" y="1486525"/>
              <a:ext cx="23725" cy="23350"/>
            </a:xfrm>
            <a:custGeom>
              <a:avLst/>
              <a:gdLst/>
              <a:ahLst/>
              <a:cxnLst/>
              <a:rect l="l" t="t" r="r" b="b"/>
              <a:pathLst>
                <a:path w="949" h="934" extrusionOk="0">
                  <a:moveTo>
                    <a:pt x="866" y="1"/>
                  </a:moveTo>
                  <a:cubicBezTo>
                    <a:pt x="847" y="1"/>
                    <a:pt x="829" y="7"/>
                    <a:pt x="813" y="21"/>
                  </a:cubicBezTo>
                  <a:lnTo>
                    <a:pt x="31" y="803"/>
                  </a:lnTo>
                  <a:cubicBezTo>
                    <a:pt x="0" y="833"/>
                    <a:pt x="0" y="881"/>
                    <a:pt x="31" y="912"/>
                  </a:cubicBezTo>
                  <a:cubicBezTo>
                    <a:pt x="44" y="925"/>
                    <a:pt x="66" y="934"/>
                    <a:pt x="84" y="934"/>
                  </a:cubicBezTo>
                  <a:cubicBezTo>
                    <a:pt x="101" y="934"/>
                    <a:pt x="123" y="925"/>
                    <a:pt x="136" y="912"/>
                  </a:cubicBezTo>
                  <a:lnTo>
                    <a:pt x="918" y="130"/>
                  </a:lnTo>
                  <a:cubicBezTo>
                    <a:pt x="949" y="99"/>
                    <a:pt x="949" y="51"/>
                    <a:pt x="918" y="21"/>
                  </a:cubicBezTo>
                  <a:cubicBezTo>
                    <a:pt x="903" y="7"/>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923400" y="1340175"/>
              <a:ext cx="23750" cy="23300"/>
            </a:xfrm>
            <a:custGeom>
              <a:avLst/>
              <a:gdLst/>
              <a:ahLst/>
              <a:cxnLst/>
              <a:rect l="l" t="t" r="r" b="b"/>
              <a:pathLst>
                <a:path w="950" h="932" extrusionOk="0">
                  <a:moveTo>
                    <a:pt x="866" y="0"/>
                  </a:moveTo>
                  <a:cubicBezTo>
                    <a:pt x="847" y="0"/>
                    <a:pt x="829" y="8"/>
                    <a:pt x="814" y="23"/>
                  </a:cubicBezTo>
                  <a:lnTo>
                    <a:pt x="31" y="805"/>
                  </a:lnTo>
                  <a:cubicBezTo>
                    <a:pt x="1" y="836"/>
                    <a:pt x="1" y="884"/>
                    <a:pt x="31" y="910"/>
                  </a:cubicBezTo>
                  <a:cubicBezTo>
                    <a:pt x="44" y="928"/>
                    <a:pt x="66" y="932"/>
                    <a:pt x="84" y="932"/>
                  </a:cubicBezTo>
                  <a:cubicBezTo>
                    <a:pt x="101" y="932"/>
                    <a:pt x="123" y="928"/>
                    <a:pt x="136" y="910"/>
                  </a:cubicBezTo>
                  <a:lnTo>
                    <a:pt x="919" y="128"/>
                  </a:lnTo>
                  <a:cubicBezTo>
                    <a:pt x="949" y="102"/>
                    <a:pt x="949" y="54"/>
                    <a:pt x="919" y="23"/>
                  </a:cubicBezTo>
                  <a:cubicBezTo>
                    <a:pt x="903" y="8"/>
                    <a:pt x="885"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2883200" y="1380375"/>
              <a:ext cx="23725" cy="23325"/>
            </a:xfrm>
            <a:custGeom>
              <a:avLst/>
              <a:gdLst/>
              <a:ahLst/>
              <a:cxnLst/>
              <a:rect l="l" t="t" r="r" b="b"/>
              <a:pathLst>
                <a:path w="949" h="933" extrusionOk="0">
                  <a:moveTo>
                    <a:pt x="866" y="0"/>
                  </a:moveTo>
                  <a:cubicBezTo>
                    <a:pt x="847" y="0"/>
                    <a:pt x="829" y="8"/>
                    <a:pt x="813" y="23"/>
                  </a:cubicBezTo>
                  <a:lnTo>
                    <a:pt x="31" y="805"/>
                  </a:lnTo>
                  <a:cubicBezTo>
                    <a:pt x="1" y="836"/>
                    <a:pt x="1" y="884"/>
                    <a:pt x="31" y="910"/>
                  </a:cubicBezTo>
                  <a:cubicBezTo>
                    <a:pt x="44" y="928"/>
                    <a:pt x="66" y="932"/>
                    <a:pt x="84" y="932"/>
                  </a:cubicBezTo>
                  <a:cubicBezTo>
                    <a:pt x="101" y="932"/>
                    <a:pt x="123" y="928"/>
                    <a:pt x="136" y="910"/>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2843000" y="1420575"/>
              <a:ext cx="23725" cy="23325"/>
            </a:xfrm>
            <a:custGeom>
              <a:avLst/>
              <a:gdLst/>
              <a:ahLst/>
              <a:cxnLst/>
              <a:rect l="l" t="t" r="r" b="b"/>
              <a:pathLst>
                <a:path w="949" h="933" extrusionOk="0">
                  <a:moveTo>
                    <a:pt x="866" y="0"/>
                  </a:moveTo>
                  <a:cubicBezTo>
                    <a:pt x="847" y="0"/>
                    <a:pt x="829" y="8"/>
                    <a:pt x="813" y="23"/>
                  </a:cubicBezTo>
                  <a:lnTo>
                    <a:pt x="31" y="806"/>
                  </a:lnTo>
                  <a:cubicBezTo>
                    <a:pt x="0" y="836"/>
                    <a:pt x="0" y="884"/>
                    <a:pt x="31" y="911"/>
                  </a:cubicBezTo>
                  <a:cubicBezTo>
                    <a:pt x="44" y="928"/>
                    <a:pt x="62" y="932"/>
                    <a:pt x="83" y="932"/>
                  </a:cubicBezTo>
                  <a:cubicBezTo>
                    <a:pt x="101" y="932"/>
                    <a:pt x="123" y="928"/>
                    <a:pt x="136" y="911"/>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802800" y="1460775"/>
              <a:ext cx="23725" cy="23325"/>
            </a:xfrm>
            <a:custGeom>
              <a:avLst/>
              <a:gdLst/>
              <a:ahLst/>
              <a:cxnLst/>
              <a:rect l="l" t="t" r="r" b="b"/>
              <a:pathLst>
                <a:path w="949" h="933" extrusionOk="0">
                  <a:moveTo>
                    <a:pt x="866" y="1"/>
                  </a:moveTo>
                  <a:cubicBezTo>
                    <a:pt x="847" y="1"/>
                    <a:pt x="828" y="8"/>
                    <a:pt x="813" y="24"/>
                  </a:cubicBezTo>
                  <a:lnTo>
                    <a:pt x="31" y="806"/>
                  </a:lnTo>
                  <a:cubicBezTo>
                    <a:pt x="0" y="836"/>
                    <a:pt x="0" y="884"/>
                    <a:pt x="31" y="911"/>
                  </a:cubicBezTo>
                  <a:cubicBezTo>
                    <a:pt x="44" y="928"/>
                    <a:pt x="66" y="933"/>
                    <a:pt x="83" y="933"/>
                  </a:cubicBezTo>
                  <a:cubicBezTo>
                    <a:pt x="101" y="933"/>
                    <a:pt x="123" y="928"/>
                    <a:pt x="136" y="911"/>
                  </a:cubicBezTo>
                  <a:lnTo>
                    <a:pt x="918" y="128"/>
                  </a:lnTo>
                  <a:cubicBezTo>
                    <a:pt x="949" y="98"/>
                    <a:pt x="949" y="54"/>
                    <a:pt x="918" y="24"/>
                  </a:cubicBezTo>
                  <a:cubicBezTo>
                    <a:pt x="903" y="8"/>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8"/>
          <p:cNvGrpSpPr/>
          <p:nvPr/>
        </p:nvGrpSpPr>
        <p:grpSpPr>
          <a:xfrm>
            <a:off x="7831600" y="1798707"/>
            <a:ext cx="1618067" cy="923367"/>
            <a:chOff x="2857445" y="1221250"/>
            <a:chExt cx="1027605" cy="586414"/>
          </a:xfrm>
        </p:grpSpPr>
        <p:sp>
          <p:nvSpPr>
            <p:cNvPr id="819" name="Google Shape;819;p28"/>
            <p:cNvSpPr/>
            <p:nvPr/>
          </p:nvSpPr>
          <p:spPr>
            <a:xfrm flipH="1">
              <a:off x="2857445" y="1221250"/>
              <a:ext cx="1027605" cy="586414"/>
            </a:xfrm>
            <a:custGeom>
              <a:avLst/>
              <a:gdLst/>
              <a:ahLst/>
              <a:cxnLst/>
              <a:rect l="l" t="t" r="r" b="b"/>
              <a:pathLst>
                <a:path w="28092" h="16031" extrusionOk="0">
                  <a:moveTo>
                    <a:pt x="0" y="1"/>
                  </a:moveTo>
                  <a:lnTo>
                    <a:pt x="0" y="302"/>
                  </a:lnTo>
                  <a:lnTo>
                    <a:pt x="20081" y="302"/>
                  </a:lnTo>
                  <a:cubicBezTo>
                    <a:pt x="24333" y="302"/>
                    <a:pt x="27794" y="3763"/>
                    <a:pt x="27794" y="8015"/>
                  </a:cubicBezTo>
                  <a:cubicBezTo>
                    <a:pt x="27794" y="12268"/>
                    <a:pt x="24333" y="15729"/>
                    <a:pt x="20081" y="15729"/>
                  </a:cubicBezTo>
                  <a:lnTo>
                    <a:pt x="0" y="15729"/>
                  </a:lnTo>
                  <a:lnTo>
                    <a:pt x="0" y="16030"/>
                  </a:lnTo>
                  <a:lnTo>
                    <a:pt x="20081" y="16030"/>
                  </a:lnTo>
                  <a:cubicBezTo>
                    <a:pt x="24499" y="16030"/>
                    <a:pt x="28091" y="12434"/>
                    <a:pt x="28091" y="8015"/>
                  </a:cubicBezTo>
                  <a:cubicBezTo>
                    <a:pt x="28091" y="3597"/>
                    <a:pt x="24499" y="1"/>
                    <a:pt x="20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flipH="1">
              <a:off x="2913412" y="1267305"/>
              <a:ext cx="971638" cy="494306"/>
            </a:xfrm>
            <a:custGeom>
              <a:avLst/>
              <a:gdLst/>
              <a:ahLst/>
              <a:cxnLst/>
              <a:rect l="l" t="t" r="r" b="b"/>
              <a:pathLst>
                <a:path w="26562" h="13513" extrusionOk="0">
                  <a:moveTo>
                    <a:pt x="0" y="0"/>
                  </a:moveTo>
                  <a:lnTo>
                    <a:pt x="0" y="302"/>
                  </a:lnTo>
                  <a:lnTo>
                    <a:pt x="19805" y="302"/>
                  </a:lnTo>
                  <a:cubicBezTo>
                    <a:pt x="23367" y="302"/>
                    <a:pt x="26260" y="3195"/>
                    <a:pt x="26260" y="6756"/>
                  </a:cubicBezTo>
                  <a:cubicBezTo>
                    <a:pt x="26260" y="10318"/>
                    <a:pt x="23367" y="13211"/>
                    <a:pt x="19805" y="13211"/>
                  </a:cubicBezTo>
                  <a:lnTo>
                    <a:pt x="0" y="13211"/>
                  </a:lnTo>
                  <a:lnTo>
                    <a:pt x="0" y="13513"/>
                  </a:lnTo>
                  <a:lnTo>
                    <a:pt x="19805" y="13513"/>
                  </a:lnTo>
                  <a:cubicBezTo>
                    <a:pt x="23529" y="13513"/>
                    <a:pt x="26562" y="10480"/>
                    <a:pt x="26562" y="6756"/>
                  </a:cubicBezTo>
                  <a:cubicBezTo>
                    <a:pt x="26562" y="3029"/>
                    <a:pt x="23529" y="0"/>
                    <a:pt x="19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flipH="1">
              <a:off x="2960893" y="1311568"/>
              <a:ext cx="924157" cy="405782"/>
            </a:xfrm>
            <a:custGeom>
              <a:avLst/>
              <a:gdLst/>
              <a:ahLst/>
              <a:cxnLst/>
              <a:rect l="l" t="t" r="r" b="b"/>
              <a:pathLst>
                <a:path w="25264" h="11093" extrusionOk="0">
                  <a:moveTo>
                    <a:pt x="0" y="1"/>
                  </a:moveTo>
                  <a:lnTo>
                    <a:pt x="0" y="302"/>
                  </a:lnTo>
                  <a:lnTo>
                    <a:pt x="19718" y="302"/>
                  </a:lnTo>
                  <a:cubicBezTo>
                    <a:pt x="22611" y="302"/>
                    <a:pt x="24962" y="2653"/>
                    <a:pt x="24962" y="5546"/>
                  </a:cubicBezTo>
                  <a:cubicBezTo>
                    <a:pt x="24962" y="8439"/>
                    <a:pt x="22611" y="10791"/>
                    <a:pt x="19718" y="10791"/>
                  </a:cubicBezTo>
                  <a:lnTo>
                    <a:pt x="0" y="10791"/>
                  </a:lnTo>
                  <a:lnTo>
                    <a:pt x="0" y="11092"/>
                  </a:lnTo>
                  <a:lnTo>
                    <a:pt x="19718" y="11092"/>
                  </a:lnTo>
                  <a:cubicBezTo>
                    <a:pt x="22777" y="11092"/>
                    <a:pt x="25264" y="8601"/>
                    <a:pt x="25264" y="5546"/>
                  </a:cubicBezTo>
                  <a:cubicBezTo>
                    <a:pt x="25264" y="2487"/>
                    <a:pt x="22777" y="1"/>
                    <a:pt x="197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flipH="1">
              <a:off x="3015397" y="1355867"/>
              <a:ext cx="869653" cy="317185"/>
            </a:xfrm>
            <a:custGeom>
              <a:avLst/>
              <a:gdLst/>
              <a:ahLst/>
              <a:cxnLst/>
              <a:rect l="l" t="t" r="r" b="b"/>
              <a:pathLst>
                <a:path w="23774" h="8671" extrusionOk="0">
                  <a:moveTo>
                    <a:pt x="0" y="0"/>
                  </a:moveTo>
                  <a:lnTo>
                    <a:pt x="0" y="302"/>
                  </a:lnTo>
                  <a:lnTo>
                    <a:pt x="19438" y="302"/>
                  </a:lnTo>
                  <a:cubicBezTo>
                    <a:pt x="21663" y="302"/>
                    <a:pt x="23472" y="2111"/>
                    <a:pt x="23472" y="4335"/>
                  </a:cubicBezTo>
                  <a:cubicBezTo>
                    <a:pt x="23472" y="6560"/>
                    <a:pt x="21663" y="8369"/>
                    <a:pt x="19438" y="8369"/>
                  </a:cubicBezTo>
                  <a:lnTo>
                    <a:pt x="0" y="8369"/>
                  </a:lnTo>
                  <a:lnTo>
                    <a:pt x="0" y="8671"/>
                  </a:lnTo>
                  <a:lnTo>
                    <a:pt x="19438" y="8671"/>
                  </a:lnTo>
                  <a:lnTo>
                    <a:pt x="19438" y="8666"/>
                  </a:lnTo>
                  <a:cubicBezTo>
                    <a:pt x="21829" y="8666"/>
                    <a:pt x="23773" y="6726"/>
                    <a:pt x="23773" y="4335"/>
                  </a:cubicBezTo>
                  <a:cubicBezTo>
                    <a:pt x="23773" y="1945"/>
                    <a:pt x="21829" y="0"/>
                    <a:pt x="19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28"/>
          <p:cNvSpPr/>
          <p:nvPr/>
        </p:nvSpPr>
        <p:spPr>
          <a:xfrm>
            <a:off x="285425"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970350"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1655275"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28"/>
          <p:cNvGrpSpPr/>
          <p:nvPr/>
        </p:nvGrpSpPr>
        <p:grpSpPr>
          <a:xfrm>
            <a:off x="6599613" y="171813"/>
            <a:ext cx="1096200" cy="1096200"/>
            <a:chOff x="7212863" y="142938"/>
            <a:chExt cx="1096200" cy="1096200"/>
          </a:xfrm>
        </p:grpSpPr>
        <p:sp>
          <p:nvSpPr>
            <p:cNvPr id="827" name="Google Shape;827;p28"/>
            <p:cNvSpPr/>
            <p:nvPr/>
          </p:nvSpPr>
          <p:spPr>
            <a:xfrm>
              <a:off x="7212863" y="142938"/>
              <a:ext cx="1096200" cy="109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7275500" y="205550"/>
              <a:ext cx="970800" cy="9708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7378025" y="308075"/>
              <a:ext cx="765900" cy="76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7741588" y="671675"/>
              <a:ext cx="38700" cy="3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 name="Google Shape;831;p28"/>
            <p:cNvCxnSpPr>
              <a:stCxn id="830" idx="0"/>
            </p:cNvCxnSpPr>
            <p:nvPr/>
          </p:nvCxnSpPr>
          <p:spPr>
            <a:xfrm rot="10800000">
              <a:off x="7760938" y="426275"/>
              <a:ext cx="0" cy="245400"/>
            </a:xfrm>
            <a:prstGeom prst="straightConnector1">
              <a:avLst/>
            </a:prstGeom>
            <a:noFill/>
            <a:ln w="9525" cap="flat" cmpd="sng">
              <a:solidFill>
                <a:schemeClr val="dk1"/>
              </a:solidFill>
              <a:prstDash val="solid"/>
              <a:round/>
              <a:headEnd type="none" w="med" len="med"/>
              <a:tailEnd type="stealth" w="med" len="med"/>
            </a:ln>
          </p:spPr>
        </p:cxnSp>
        <p:cxnSp>
          <p:nvCxnSpPr>
            <p:cNvPr id="832" name="Google Shape;832;p28"/>
            <p:cNvCxnSpPr>
              <a:stCxn id="830" idx="6"/>
            </p:cNvCxnSpPr>
            <p:nvPr/>
          </p:nvCxnSpPr>
          <p:spPr>
            <a:xfrm>
              <a:off x="7780288" y="691025"/>
              <a:ext cx="222900" cy="0"/>
            </a:xfrm>
            <a:prstGeom prst="straightConnector1">
              <a:avLst/>
            </a:prstGeom>
            <a:noFill/>
            <a:ln w="9525" cap="flat" cmpd="sng">
              <a:solidFill>
                <a:schemeClr val="dk1"/>
              </a:solidFill>
              <a:prstDash val="solid"/>
              <a:round/>
              <a:headEnd type="none" w="med" len="med"/>
              <a:tailEnd type="stealth" w="med" len="med"/>
            </a:ln>
          </p:spPr>
        </p:cxnSp>
      </p:grpSp>
      <p:sp>
        <p:nvSpPr>
          <p:cNvPr id="3" name="Subtitle 2">
            <a:extLst>
              <a:ext uri="{FF2B5EF4-FFF2-40B4-BE49-F238E27FC236}">
                <a16:creationId xmlns:a16="http://schemas.microsoft.com/office/drawing/2014/main" id="{4F3C02ED-B66D-C0D7-275A-A2D27A3C7F69}"/>
              </a:ext>
            </a:extLst>
          </p:cNvPr>
          <p:cNvSpPr>
            <a:spLocks noGrp="1"/>
          </p:cNvSpPr>
          <p:nvPr>
            <p:ph type="subTitle" idx="1"/>
          </p:nvPr>
        </p:nvSpPr>
        <p:spPr>
          <a:xfrm>
            <a:off x="139028" y="1795465"/>
            <a:ext cx="7476082" cy="1408200"/>
          </a:xfrm>
        </p:spPr>
        <p:txBody>
          <a:bodyPr/>
          <a:lstStyle/>
          <a:p>
            <a:pPr algn="ctr"/>
            <a:r>
              <a:rPr lang="en-US" sz="3600" b="1" err="1">
                <a:solidFill>
                  <a:srgbClr val="FF0000"/>
                </a:solidFill>
                <a:latin typeface="Times New Roman" panose="02020603050405020304" pitchFamily="18" charset="0"/>
                <a:cs typeface="Times New Roman" panose="02020603050405020304" pitchFamily="18" charset="0"/>
              </a:rPr>
              <a:t>Phân</a:t>
            </a:r>
            <a:r>
              <a:rPr lang="en-US" sz="3600" b="1">
                <a:solidFill>
                  <a:srgbClr val="FF0000"/>
                </a:solidFill>
                <a:latin typeface="Times New Roman" panose="02020603050405020304" pitchFamily="18" charset="0"/>
                <a:cs typeface="Times New Roman" panose="02020603050405020304" pitchFamily="18" charset="0"/>
              </a:rPr>
              <a:t> chia công việc của </a:t>
            </a:r>
            <a:r>
              <a:rPr lang="en-US" sz="3600" b="1" err="1">
                <a:solidFill>
                  <a:srgbClr val="FF0000"/>
                </a:solidFill>
                <a:latin typeface="Times New Roman" panose="02020603050405020304" pitchFamily="18" charset="0"/>
                <a:cs typeface="Times New Roman" panose="02020603050405020304" pitchFamily="18" charset="0"/>
              </a:rPr>
              <a:t>các</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thành</a:t>
            </a:r>
            <a:r>
              <a:rPr lang="en-US" sz="3600" b="1">
                <a:solidFill>
                  <a:srgbClr val="FF0000"/>
                </a:solidFill>
                <a:latin typeface="Times New Roman" panose="02020603050405020304" pitchFamily="18" charset="0"/>
                <a:cs typeface="Times New Roman" panose="02020603050405020304" pitchFamily="18" charset="0"/>
              </a:rPr>
              <a:t> </a:t>
            </a:r>
            <a:r>
              <a:rPr lang="en-US" sz="3600" b="1" err="1">
                <a:solidFill>
                  <a:srgbClr val="FF0000"/>
                </a:solidFill>
                <a:latin typeface="Times New Roman" panose="02020603050405020304" pitchFamily="18" charset="0"/>
                <a:cs typeface="Times New Roman" panose="02020603050405020304" pitchFamily="18" charset="0"/>
              </a:rPr>
              <a:t>viên</a:t>
            </a:r>
            <a:r>
              <a:rPr lang="en-US" sz="3600" b="1">
                <a:solidFill>
                  <a:srgbClr val="FF0000"/>
                </a:solidFill>
                <a:latin typeface="Times New Roman" panose="02020603050405020304" pitchFamily="18" charset="0"/>
                <a:cs typeface="Times New Roman" panose="02020603050405020304" pitchFamily="18" charset="0"/>
              </a:rPr>
              <a:t> trong nhóm iOS</a:t>
            </a: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53"/>
                                        </p:tgtEl>
                                        <p:attrNameLst>
                                          <p:attrName>style.visibility</p:attrName>
                                        </p:attrNameLst>
                                      </p:cBhvr>
                                      <p:to>
                                        <p:strVal val="visible"/>
                                      </p:to>
                                    </p:set>
                                    <p:anim calcmode="lin" valueType="num">
                                      <p:cBhvr>
                                        <p:cTn id="7" dur="1000" fill="hold"/>
                                        <p:tgtEl>
                                          <p:spTgt spid="753"/>
                                        </p:tgtEl>
                                        <p:attrNameLst>
                                          <p:attrName>ppt_w</p:attrName>
                                        </p:attrNameLst>
                                      </p:cBhvr>
                                      <p:tavLst>
                                        <p:tav tm="0">
                                          <p:val>
                                            <p:strVal val="#ppt_w*0.70"/>
                                          </p:val>
                                        </p:tav>
                                        <p:tav tm="100000">
                                          <p:val>
                                            <p:strVal val="#ppt_w"/>
                                          </p:val>
                                        </p:tav>
                                      </p:tavLst>
                                    </p:anim>
                                    <p:anim calcmode="lin" valueType="num">
                                      <p:cBhvr>
                                        <p:cTn id="8" dur="1000" fill="hold"/>
                                        <p:tgtEl>
                                          <p:spTgt spid="753"/>
                                        </p:tgtEl>
                                        <p:attrNameLst>
                                          <p:attrName>ppt_h</p:attrName>
                                        </p:attrNameLst>
                                      </p:cBhvr>
                                      <p:tavLst>
                                        <p:tav tm="0">
                                          <p:val>
                                            <p:strVal val="#ppt_h"/>
                                          </p:val>
                                        </p:tav>
                                        <p:tav tm="100000">
                                          <p:val>
                                            <p:strVal val="#ppt_h"/>
                                          </p:val>
                                        </p:tav>
                                      </p:tavLst>
                                    </p:anim>
                                    <p:animEffect transition="in" filter="fade">
                                      <p:cBhvr>
                                        <p:cTn id="9" dur="1000"/>
                                        <p:tgtEl>
                                          <p:spTgt spid="75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Logo&#10;&#10;Description automatically generated">
            <a:extLst>
              <a:ext uri="{FF2B5EF4-FFF2-40B4-BE49-F238E27FC236}">
                <a16:creationId xmlns:a16="http://schemas.microsoft.com/office/drawing/2014/main" id="{725F19D7-02EE-1840-23A6-D5502807AB54}"/>
              </a:ext>
            </a:extLst>
          </p:cNvPr>
          <p:cNvPicPr>
            <a:picLocks noChangeAspect="1"/>
          </p:cNvPicPr>
          <p:nvPr/>
        </p:nvPicPr>
        <p:blipFill>
          <a:blip r:embed="rId2"/>
          <a:stretch>
            <a:fillRect/>
          </a:stretch>
        </p:blipFill>
        <p:spPr>
          <a:xfrm>
            <a:off x="3216498" y="668896"/>
            <a:ext cx="2646609" cy="2646609"/>
          </a:xfrm>
          <a:prstGeom prst="rect">
            <a:avLst/>
          </a:prstGeom>
        </p:spPr>
      </p:pic>
      <p:sp>
        <p:nvSpPr>
          <p:cNvPr id="5" name="TextBox 4">
            <a:extLst>
              <a:ext uri="{FF2B5EF4-FFF2-40B4-BE49-F238E27FC236}">
                <a16:creationId xmlns:a16="http://schemas.microsoft.com/office/drawing/2014/main" id="{0224355B-8C3E-EF1A-9385-1A0505FBFCE7}"/>
              </a:ext>
            </a:extLst>
          </p:cNvPr>
          <p:cNvSpPr txBox="1"/>
          <p:nvPr/>
        </p:nvSpPr>
        <p:spPr>
          <a:xfrm>
            <a:off x="3726823" y="3622182"/>
            <a:ext cx="519179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hlinkClick r:id="rId3"/>
              </a:rPr>
              <a:t>Video demo</a:t>
            </a:r>
            <a:endParaRPr lang="en-US" sz="2000"/>
          </a:p>
        </p:txBody>
      </p:sp>
    </p:spTree>
    <p:extLst>
      <p:ext uri="{BB962C8B-B14F-4D97-AF65-F5344CB8AC3E}">
        <p14:creationId xmlns:p14="http://schemas.microsoft.com/office/powerpoint/2010/main" val="2861466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AEBE1-7924-4996-46D5-E5E623AACAE8}"/>
              </a:ext>
            </a:extLst>
          </p:cNvPr>
          <p:cNvSpPr>
            <a:spLocks noGrp="1"/>
          </p:cNvSpPr>
          <p:nvPr>
            <p:ph type="title"/>
          </p:nvPr>
        </p:nvSpPr>
        <p:spPr>
          <a:xfrm>
            <a:off x="1375833" y="200172"/>
            <a:ext cx="7307249" cy="565545"/>
          </a:xfrm>
        </p:spPr>
        <p:txBody>
          <a:bodyPr/>
          <a:lstStyle/>
          <a:p>
            <a:pPr algn="ctr"/>
            <a:r>
              <a:rPr lang="en-US"/>
              <a:t>Đánh giá tổng quan dự án</a:t>
            </a:r>
          </a:p>
        </p:txBody>
      </p:sp>
      <p:graphicFrame>
        <p:nvGraphicFramePr>
          <p:cNvPr id="4" name="Diagram 3">
            <a:extLst>
              <a:ext uri="{FF2B5EF4-FFF2-40B4-BE49-F238E27FC236}">
                <a16:creationId xmlns:a16="http://schemas.microsoft.com/office/drawing/2014/main" id="{471428C2-56AE-6A3E-AF89-DA4B7E15015E}"/>
              </a:ext>
            </a:extLst>
          </p:cNvPr>
          <p:cNvGraphicFramePr/>
          <p:nvPr>
            <p:extLst>
              <p:ext uri="{D42A27DB-BD31-4B8C-83A1-F6EECF244321}">
                <p14:modId xmlns:p14="http://schemas.microsoft.com/office/powerpoint/2010/main" val="3751414032"/>
              </p:ext>
            </p:extLst>
          </p:nvPr>
        </p:nvGraphicFramePr>
        <p:xfrm>
          <a:off x="78059" y="618351"/>
          <a:ext cx="8987882" cy="4218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14111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graphicEl>
                                              <a:dgm id="{62900184-77BC-4EF0-B63D-02AC1278B4A0}"/>
                                            </p:graphicEl>
                                          </p:spTgt>
                                        </p:tgtEl>
                                        <p:attrNameLst>
                                          <p:attrName>style.visibility</p:attrName>
                                        </p:attrNameLst>
                                      </p:cBhvr>
                                      <p:to>
                                        <p:strVal val="visible"/>
                                      </p:to>
                                    </p:set>
                                    <p:anim calcmode="lin" valueType="num">
                                      <p:cBhvr additive="base">
                                        <p:cTn id="7" dur="500" fill="hold"/>
                                        <p:tgtEl>
                                          <p:spTgt spid="4">
                                            <p:graphicEl>
                                              <a:dgm id="{62900184-77BC-4EF0-B63D-02AC1278B4A0}"/>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62900184-77BC-4EF0-B63D-02AC1278B4A0}"/>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graphicEl>
                                              <a:dgm id="{2AE15721-D54F-4869-8656-C8068C9419E4}"/>
                                            </p:graphicEl>
                                          </p:spTgt>
                                        </p:tgtEl>
                                        <p:attrNameLst>
                                          <p:attrName>style.visibility</p:attrName>
                                        </p:attrNameLst>
                                      </p:cBhvr>
                                      <p:to>
                                        <p:strVal val="visible"/>
                                      </p:to>
                                    </p:set>
                                    <p:anim calcmode="lin" valueType="num">
                                      <p:cBhvr additive="base">
                                        <p:cTn id="13" dur="500" fill="hold"/>
                                        <p:tgtEl>
                                          <p:spTgt spid="4">
                                            <p:graphicEl>
                                              <a:dgm id="{2AE15721-D54F-4869-8656-C8068C9419E4}"/>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graphicEl>
                                              <a:dgm id="{2AE15721-D54F-4869-8656-C8068C9419E4}"/>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graphicEl>
                                              <a:dgm id="{6501D06C-1A52-4BDB-BD09-D79AB9944DE2}"/>
                                            </p:graphicEl>
                                          </p:spTgt>
                                        </p:tgtEl>
                                        <p:attrNameLst>
                                          <p:attrName>style.visibility</p:attrName>
                                        </p:attrNameLst>
                                      </p:cBhvr>
                                      <p:to>
                                        <p:strVal val="visible"/>
                                      </p:to>
                                    </p:set>
                                    <p:anim calcmode="lin" valueType="num">
                                      <p:cBhvr additive="base">
                                        <p:cTn id="19" dur="500" fill="hold"/>
                                        <p:tgtEl>
                                          <p:spTgt spid="4">
                                            <p:graphicEl>
                                              <a:dgm id="{6501D06C-1A52-4BDB-BD09-D79AB9944DE2}"/>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graphicEl>
                                              <a:dgm id="{6501D06C-1A52-4BDB-BD09-D79AB9944DE2}"/>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graphicEl>
                                              <a:dgm id="{27FA9C14-4847-4E09-9459-A09194D7413C}"/>
                                            </p:graphicEl>
                                          </p:spTgt>
                                        </p:tgtEl>
                                        <p:attrNameLst>
                                          <p:attrName>style.visibility</p:attrName>
                                        </p:attrNameLst>
                                      </p:cBhvr>
                                      <p:to>
                                        <p:strVal val="visible"/>
                                      </p:to>
                                    </p:set>
                                    <p:anim calcmode="lin" valueType="num">
                                      <p:cBhvr additive="base">
                                        <p:cTn id="25" dur="500" fill="hold"/>
                                        <p:tgtEl>
                                          <p:spTgt spid="4">
                                            <p:graphicEl>
                                              <a:dgm id="{27FA9C14-4847-4E09-9459-A09194D7413C}"/>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graphicEl>
                                              <a:dgm id="{27FA9C14-4847-4E09-9459-A09194D7413C}"/>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34"/>
          <p:cNvSpPr txBox="1">
            <a:spLocks noGrp="1"/>
          </p:cNvSpPr>
          <p:nvPr>
            <p:ph type="ctrTitle"/>
          </p:nvPr>
        </p:nvSpPr>
        <p:spPr>
          <a:xfrm>
            <a:off x="371707" y="1387088"/>
            <a:ext cx="8489795" cy="225564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0"/>
              <a:t>Cảm ơn thầy và các bạn đã lắng nghe</a:t>
            </a:r>
          </a:p>
        </p:txBody>
      </p:sp>
      <p:grpSp>
        <p:nvGrpSpPr>
          <p:cNvPr id="1017" name="Google Shape;1017;p34"/>
          <p:cNvGrpSpPr/>
          <p:nvPr/>
        </p:nvGrpSpPr>
        <p:grpSpPr>
          <a:xfrm>
            <a:off x="8111875" y="-10"/>
            <a:ext cx="366291" cy="857942"/>
            <a:chOff x="6776500" y="960425"/>
            <a:chExt cx="414450" cy="1368110"/>
          </a:xfrm>
        </p:grpSpPr>
        <p:sp>
          <p:nvSpPr>
            <p:cNvPr id="1018" name="Google Shape;1018;p34"/>
            <p:cNvSpPr/>
            <p:nvPr/>
          </p:nvSpPr>
          <p:spPr>
            <a:xfrm>
              <a:off x="7099064" y="960425"/>
              <a:ext cx="91886" cy="1368110"/>
            </a:xfrm>
            <a:custGeom>
              <a:avLst/>
              <a:gdLst/>
              <a:ahLst/>
              <a:cxnLst/>
              <a:rect l="l" t="t" r="r" b="b"/>
              <a:pathLst>
                <a:path w="1469" h="27222" extrusionOk="0">
                  <a:moveTo>
                    <a:pt x="0" y="0"/>
                  </a:moveTo>
                  <a:lnTo>
                    <a:pt x="0" y="27221"/>
                  </a:lnTo>
                  <a:lnTo>
                    <a:pt x="1468" y="27221"/>
                  </a:lnTo>
                  <a:lnTo>
                    <a:pt x="1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6937751" y="960425"/>
              <a:ext cx="91949" cy="1368110"/>
            </a:xfrm>
            <a:custGeom>
              <a:avLst/>
              <a:gdLst/>
              <a:ahLst/>
              <a:cxnLst/>
              <a:rect l="l" t="t" r="r" b="b"/>
              <a:pathLst>
                <a:path w="1470" h="27222" extrusionOk="0">
                  <a:moveTo>
                    <a:pt x="1" y="0"/>
                  </a:moveTo>
                  <a:lnTo>
                    <a:pt x="1" y="27221"/>
                  </a:lnTo>
                  <a:lnTo>
                    <a:pt x="1469" y="27221"/>
                  </a:lnTo>
                  <a:lnTo>
                    <a:pt x="14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6776500" y="960425"/>
              <a:ext cx="92199" cy="1368110"/>
            </a:xfrm>
            <a:custGeom>
              <a:avLst/>
              <a:gdLst/>
              <a:ahLst/>
              <a:cxnLst/>
              <a:rect l="l" t="t" r="r" b="b"/>
              <a:pathLst>
                <a:path w="1474" h="27222" extrusionOk="0">
                  <a:moveTo>
                    <a:pt x="0" y="0"/>
                  </a:moveTo>
                  <a:lnTo>
                    <a:pt x="0" y="27221"/>
                  </a:lnTo>
                  <a:lnTo>
                    <a:pt x="1473" y="27221"/>
                  </a:lnTo>
                  <a:lnTo>
                    <a:pt x="14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97C46D5-D5B4-6831-3B32-753AB6520CF9}"/>
              </a:ext>
            </a:extLst>
          </p:cNvPr>
          <p:cNvGraphicFramePr>
            <a:graphicFrameLocks noGrp="1"/>
          </p:cNvGraphicFramePr>
          <p:nvPr>
            <p:extLst>
              <p:ext uri="{D42A27DB-BD31-4B8C-83A1-F6EECF244321}">
                <p14:modId xmlns:p14="http://schemas.microsoft.com/office/powerpoint/2010/main" val="2405159122"/>
              </p:ext>
            </p:extLst>
          </p:nvPr>
        </p:nvGraphicFramePr>
        <p:xfrm>
          <a:off x="330819" y="671583"/>
          <a:ext cx="8482362" cy="3800334"/>
        </p:xfrm>
        <a:graphic>
          <a:graphicData uri="http://schemas.openxmlformats.org/drawingml/2006/table">
            <a:tbl>
              <a:tblPr firstRow="1" bandRow="1">
                <a:tableStyleId>{5940675A-B579-460E-94D1-54222C63F5DA}</a:tableStyleId>
              </a:tblPr>
              <a:tblGrid>
                <a:gridCol w="2601951">
                  <a:extLst>
                    <a:ext uri="{9D8B030D-6E8A-4147-A177-3AD203B41FA5}">
                      <a16:colId xmlns:a16="http://schemas.microsoft.com/office/drawing/2014/main" val="330584490"/>
                    </a:ext>
                  </a:extLst>
                </a:gridCol>
                <a:gridCol w="1665249">
                  <a:extLst>
                    <a:ext uri="{9D8B030D-6E8A-4147-A177-3AD203B41FA5}">
                      <a16:colId xmlns:a16="http://schemas.microsoft.com/office/drawing/2014/main" val="570912278"/>
                    </a:ext>
                  </a:extLst>
                </a:gridCol>
                <a:gridCol w="4215162">
                  <a:extLst>
                    <a:ext uri="{9D8B030D-6E8A-4147-A177-3AD203B41FA5}">
                      <a16:colId xmlns:a16="http://schemas.microsoft.com/office/drawing/2014/main" val="2097694306"/>
                    </a:ext>
                  </a:extLst>
                </a:gridCol>
              </a:tblGrid>
              <a:tr h="633389">
                <a:tc>
                  <a:txBody>
                    <a:bodyPr/>
                    <a:lstStyle/>
                    <a:p>
                      <a:pPr algn="ctr"/>
                      <a:r>
                        <a:rPr lang="en-US" b="1" err="1">
                          <a:latin typeface="Times New Roman"/>
                          <a:cs typeface="Times New Roman"/>
                        </a:rPr>
                        <a:t>Họ</a:t>
                      </a:r>
                      <a:r>
                        <a:rPr lang="en-US" b="1">
                          <a:latin typeface="Times New Roman"/>
                          <a:cs typeface="Times New Roman"/>
                        </a:rPr>
                        <a:t> </a:t>
                      </a:r>
                      <a:r>
                        <a:rPr lang="en-US" b="1" err="1">
                          <a:latin typeface="Times New Roman"/>
                          <a:cs typeface="Times New Roman"/>
                        </a:rPr>
                        <a:t>tên</a:t>
                      </a:r>
                    </a:p>
                  </a:txBody>
                  <a:tcPr anchor="ctr">
                    <a:solidFill>
                      <a:schemeClr val="accent5"/>
                    </a:solidFill>
                  </a:tcPr>
                </a:tc>
                <a:tc>
                  <a:txBody>
                    <a:bodyPr/>
                    <a:lstStyle/>
                    <a:p>
                      <a:pPr algn="ctr"/>
                      <a:r>
                        <a:rPr lang="en-US" b="1">
                          <a:latin typeface="Times New Roman"/>
                          <a:cs typeface="Times New Roman"/>
                        </a:rPr>
                        <a:t>MSSV</a:t>
                      </a:r>
                    </a:p>
                  </a:txBody>
                  <a:tcPr anchor="ctr">
                    <a:solidFill>
                      <a:schemeClr val="accent5"/>
                    </a:solidFill>
                  </a:tcPr>
                </a:tc>
                <a:tc>
                  <a:txBody>
                    <a:bodyPr/>
                    <a:lstStyle/>
                    <a:p>
                      <a:pPr algn="ctr"/>
                      <a:r>
                        <a:rPr lang="en-US" b="1" err="1">
                          <a:latin typeface="Times New Roman"/>
                          <a:cs typeface="Times New Roman"/>
                        </a:rPr>
                        <a:t>Nội</a:t>
                      </a:r>
                      <a:r>
                        <a:rPr lang="en-US" b="1">
                          <a:latin typeface="Times New Roman"/>
                          <a:cs typeface="Times New Roman"/>
                        </a:rPr>
                        <a:t> dung </a:t>
                      </a:r>
                      <a:r>
                        <a:rPr lang="en-US" b="1" err="1">
                          <a:latin typeface="Times New Roman"/>
                          <a:cs typeface="Times New Roman"/>
                        </a:rPr>
                        <a:t>phân</a:t>
                      </a:r>
                      <a:r>
                        <a:rPr lang="en-US" b="1">
                          <a:latin typeface="Times New Roman"/>
                          <a:cs typeface="Times New Roman"/>
                        </a:rPr>
                        <a:t> </a:t>
                      </a:r>
                      <a:r>
                        <a:rPr lang="en-US" b="1" err="1">
                          <a:latin typeface="Times New Roman"/>
                          <a:cs typeface="Times New Roman"/>
                        </a:rPr>
                        <a:t>công</a:t>
                      </a:r>
                    </a:p>
                  </a:txBody>
                  <a:tcPr anchor="ctr">
                    <a:solidFill>
                      <a:schemeClr val="accent5"/>
                    </a:solidFill>
                  </a:tcPr>
                </a:tc>
                <a:extLst>
                  <a:ext uri="{0D108BD9-81ED-4DB2-BD59-A6C34878D82A}">
                    <a16:rowId xmlns:a16="http://schemas.microsoft.com/office/drawing/2014/main" val="3986421257"/>
                  </a:ext>
                </a:extLst>
              </a:tr>
              <a:tr h="633389">
                <a:tc>
                  <a:txBody>
                    <a:bodyPr/>
                    <a:lstStyle/>
                    <a:p>
                      <a:pPr algn="ctr"/>
                      <a:r>
                        <a:rPr lang="en-US">
                          <a:latin typeface="Times New Roman"/>
                          <a:cs typeface="Times New Roman"/>
                        </a:rPr>
                        <a:t>Huỳnh Mạnh </a:t>
                      </a:r>
                      <a:r>
                        <a:rPr lang="en-US" err="1">
                          <a:latin typeface="Times New Roman"/>
                          <a:cs typeface="Times New Roman"/>
                        </a:rPr>
                        <a:t>Tường</a:t>
                      </a:r>
                    </a:p>
                  </a:txBody>
                  <a:tcPr anchor="ctr">
                    <a:solidFill>
                      <a:schemeClr val="accent5"/>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atin typeface="Times New Roman"/>
                          <a:cs typeface="Times New Roman"/>
                        </a:rPr>
                        <a:t>47.01.104.232</a:t>
                      </a:r>
                    </a:p>
                  </a:txBody>
                  <a:tcPr anchor="ctr">
                    <a:solidFill>
                      <a:schemeClr val="accent5"/>
                    </a:solidFill>
                  </a:tcPr>
                </a:tc>
                <a:tc>
                  <a:txBody>
                    <a:bodyPr/>
                    <a:lstStyle/>
                    <a:p>
                      <a:r>
                        <a:rPr lang="en-US">
                          <a:latin typeface="Times New Roman"/>
                          <a:cs typeface="Times New Roman"/>
                        </a:rPr>
                        <a:t>Code backend, </a:t>
                      </a:r>
                      <a:r>
                        <a:rPr lang="en-US" err="1">
                          <a:latin typeface="Times New Roman"/>
                          <a:cs typeface="Times New Roman"/>
                        </a:rPr>
                        <a:t>thiết</a:t>
                      </a:r>
                      <a:r>
                        <a:rPr lang="en-US">
                          <a:latin typeface="Times New Roman"/>
                          <a:cs typeface="Times New Roman"/>
                        </a:rPr>
                        <a:t> </a:t>
                      </a:r>
                      <a:r>
                        <a:rPr lang="en-US" err="1">
                          <a:latin typeface="Times New Roman"/>
                          <a:cs typeface="Times New Roman"/>
                        </a:rPr>
                        <a:t>kế</a:t>
                      </a:r>
                      <a:r>
                        <a:rPr lang="en-US">
                          <a:latin typeface="Times New Roman"/>
                          <a:cs typeface="Times New Roman"/>
                        </a:rPr>
                        <a:t> database, demo </a:t>
                      </a:r>
                      <a:r>
                        <a:rPr lang="en-US" err="1">
                          <a:latin typeface="Times New Roman"/>
                          <a:cs typeface="Times New Roman"/>
                        </a:rPr>
                        <a:t>chương</a:t>
                      </a:r>
                      <a:r>
                        <a:rPr lang="en-US">
                          <a:latin typeface="Times New Roman"/>
                          <a:cs typeface="Times New Roman"/>
                        </a:rPr>
                        <a:t> </a:t>
                      </a:r>
                      <a:r>
                        <a:rPr lang="en-US" err="1">
                          <a:latin typeface="Times New Roman"/>
                          <a:cs typeface="Times New Roman"/>
                        </a:rPr>
                        <a:t>trình</a:t>
                      </a:r>
                    </a:p>
                  </a:txBody>
                  <a:tcPr>
                    <a:solidFill>
                      <a:schemeClr val="accent5"/>
                    </a:solidFill>
                  </a:tcPr>
                </a:tc>
                <a:extLst>
                  <a:ext uri="{0D108BD9-81ED-4DB2-BD59-A6C34878D82A}">
                    <a16:rowId xmlns:a16="http://schemas.microsoft.com/office/drawing/2014/main" val="1358341485"/>
                  </a:ext>
                </a:extLst>
              </a:tr>
              <a:tr h="633389">
                <a:tc>
                  <a:txBody>
                    <a:bodyPr/>
                    <a:lstStyle/>
                    <a:p>
                      <a:pPr algn="ctr"/>
                      <a:r>
                        <a:rPr lang="en-US" err="1">
                          <a:latin typeface="Times New Roman"/>
                          <a:cs typeface="Times New Roman"/>
                        </a:rPr>
                        <a:t>Trần</a:t>
                      </a:r>
                      <a:r>
                        <a:rPr lang="en-US">
                          <a:latin typeface="Times New Roman"/>
                          <a:cs typeface="Times New Roman"/>
                        </a:rPr>
                        <a:t> Hoàng Yến Nhi</a:t>
                      </a:r>
                    </a:p>
                  </a:txBody>
                  <a:tcPr anchor="ctr">
                    <a:solidFill>
                      <a:schemeClr val="accent5"/>
                    </a:solidFill>
                  </a:tcPr>
                </a:tc>
                <a:tc>
                  <a:txBody>
                    <a:bodyPr/>
                    <a:lstStyle/>
                    <a:p>
                      <a:pPr algn="ctr"/>
                      <a:r>
                        <a:rPr lang="en-US">
                          <a:latin typeface="Times New Roman"/>
                          <a:cs typeface="Times New Roman"/>
                        </a:rPr>
                        <a:t>47.01.104.152</a:t>
                      </a:r>
                    </a:p>
                  </a:txBody>
                  <a:tcPr anchor="ctr">
                    <a:solidFill>
                      <a:schemeClr val="accent5"/>
                    </a:solidFill>
                  </a:tcPr>
                </a:tc>
                <a:tc>
                  <a:txBody>
                    <a:bodyPr/>
                    <a:lstStyle/>
                    <a:p>
                      <a:r>
                        <a:rPr lang="en-US">
                          <a:latin typeface="Times New Roman"/>
                          <a:cs typeface="Times New Roman"/>
                        </a:rPr>
                        <a:t>Code backend, </a:t>
                      </a:r>
                      <a:r>
                        <a:rPr lang="en-US" sz="1400" b="0" i="0" u="none" strike="noStrike" noProof="0" err="1">
                          <a:solidFill>
                            <a:srgbClr val="000000"/>
                          </a:solidFill>
                          <a:latin typeface="Times New Roman"/>
                        </a:rPr>
                        <a:t>thiết</a:t>
                      </a:r>
                      <a:r>
                        <a:rPr lang="en-US" sz="1400" b="0" i="0" u="none" strike="noStrike" noProof="0">
                          <a:solidFill>
                            <a:srgbClr val="000000"/>
                          </a:solidFill>
                          <a:latin typeface="Times New Roman"/>
                        </a:rPr>
                        <a:t> </a:t>
                      </a:r>
                      <a:r>
                        <a:rPr lang="en-US" sz="1400" b="0" i="0" u="none" strike="noStrike" noProof="0" err="1">
                          <a:solidFill>
                            <a:srgbClr val="000000"/>
                          </a:solidFill>
                          <a:latin typeface="Times New Roman"/>
                        </a:rPr>
                        <a:t>kế</a:t>
                      </a:r>
                      <a:r>
                        <a:rPr lang="en-US" sz="1400" b="0" i="0" u="none" strike="noStrike" noProof="0">
                          <a:solidFill>
                            <a:srgbClr val="000000"/>
                          </a:solidFill>
                          <a:latin typeface="Times New Roman"/>
                        </a:rPr>
                        <a:t> database</a:t>
                      </a:r>
                      <a:endParaRPr lang="en-US">
                        <a:latin typeface="Times New Roman"/>
                        <a:cs typeface="Times New Roman"/>
                      </a:endParaRPr>
                    </a:p>
                  </a:txBody>
                  <a:tcPr>
                    <a:solidFill>
                      <a:schemeClr val="accent5"/>
                    </a:solidFill>
                  </a:tcPr>
                </a:tc>
                <a:extLst>
                  <a:ext uri="{0D108BD9-81ED-4DB2-BD59-A6C34878D82A}">
                    <a16:rowId xmlns:a16="http://schemas.microsoft.com/office/drawing/2014/main" val="3378913612"/>
                  </a:ext>
                </a:extLst>
              </a:tr>
              <a:tr h="633389">
                <a:tc>
                  <a:txBody>
                    <a:bodyPr/>
                    <a:lstStyle/>
                    <a:p>
                      <a:pPr algn="ctr"/>
                      <a:r>
                        <a:rPr lang="en-US">
                          <a:latin typeface="Times New Roman"/>
                          <a:cs typeface="Times New Roman"/>
                        </a:rPr>
                        <a:t>Thái Thị Kim Yến</a:t>
                      </a:r>
                    </a:p>
                  </a:txBody>
                  <a:tcPr anchor="ctr">
                    <a:solidFill>
                      <a:schemeClr val="accent5"/>
                    </a:solidFill>
                  </a:tcPr>
                </a:tc>
                <a:tc>
                  <a:txBody>
                    <a:bodyPr/>
                    <a:lstStyle/>
                    <a:p>
                      <a:pPr algn="ctr"/>
                      <a:r>
                        <a:rPr lang="en-US">
                          <a:latin typeface="Times New Roman"/>
                          <a:cs typeface="Times New Roman"/>
                        </a:rPr>
                        <a:t>47.01.104.250</a:t>
                      </a:r>
                    </a:p>
                  </a:txBody>
                  <a:tcPr anchor="ctr">
                    <a:solidFill>
                      <a:schemeClr val="accent5"/>
                    </a:solidFill>
                  </a:tcPr>
                </a:tc>
                <a:tc>
                  <a:txBody>
                    <a:bodyPr/>
                    <a:lstStyle/>
                    <a:p>
                      <a:r>
                        <a:rPr lang="en-US">
                          <a:latin typeface="Times New Roman"/>
                          <a:cs typeface="Times New Roman"/>
                        </a:rPr>
                        <a:t>Code frontend</a:t>
                      </a:r>
                    </a:p>
                  </a:txBody>
                  <a:tcPr>
                    <a:solidFill>
                      <a:schemeClr val="accent5"/>
                    </a:solidFill>
                  </a:tcPr>
                </a:tc>
                <a:extLst>
                  <a:ext uri="{0D108BD9-81ED-4DB2-BD59-A6C34878D82A}">
                    <a16:rowId xmlns:a16="http://schemas.microsoft.com/office/drawing/2014/main" val="1931267652"/>
                  </a:ext>
                </a:extLst>
              </a:tr>
              <a:tr h="633389">
                <a:tc>
                  <a:txBody>
                    <a:bodyPr/>
                    <a:lstStyle/>
                    <a:p>
                      <a:pPr algn="ctr"/>
                      <a:r>
                        <a:rPr lang="en-US">
                          <a:latin typeface="Times New Roman"/>
                          <a:cs typeface="Times New Roman"/>
                        </a:rPr>
                        <a:t>Nguyễn Ngọc Thanh </a:t>
                      </a:r>
                      <a:r>
                        <a:rPr lang="en-US" err="1">
                          <a:latin typeface="Times New Roman"/>
                          <a:cs typeface="Times New Roman"/>
                        </a:rPr>
                        <a:t>Thanh</a:t>
                      </a:r>
                    </a:p>
                  </a:txBody>
                  <a:tcPr anchor="ctr">
                    <a:solidFill>
                      <a:schemeClr val="accent5"/>
                    </a:solidFill>
                  </a:tcPr>
                </a:tc>
                <a:tc>
                  <a:txBody>
                    <a:bodyPr/>
                    <a:lstStyle/>
                    <a:p>
                      <a:pPr algn="ctr"/>
                      <a:r>
                        <a:rPr lang="en-US">
                          <a:latin typeface="Times New Roman"/>
                          <a:cs typeface="Times New Roman"/>
                        </a:rPr>
                        <a:t>47.01.104.193</a:t>
                      </a:r>
                    </a:p>
                  </a:txBody>
                  <a:tcPr anchor="ctr">
                    <a:solidFill>
                      <a:schemeClr val="accent5"/>
                    </a:solidFill>
                  </a:tcPr>
                </a:tc>
                <a:tc>
                  <a:txBody>
                    <a:bodyPr/>
                    <a:lstStyle/>
                    <a:p>
                      <a:r>
                        <a:rPr lang="en-US">
                          <a:latin typeface="Times New Roman"/>
                          <a:cs typeface="Times New Roman"/>
                        </a:rPr>
                        <a:t>Code frontend, </a:t>
                      </a:r>
                      <a:r>
                        <a:rPr lang="en-US" err="1">
                          <a:latin typeface="Times New Roman"/>
                          <a:cs typeface="Times New Roman"/>
                        </a:rPr>
                        <a:t>làm</a:t>
                      </a:r>
                      <a:r>
                        <a:rPr lang="en-US">
                          <a:latin typeface="Times New Roman"/>
                          <a:cs typeface="Times New Roman"/>
                        </a:rPr>
                        <a:t> PowerPoint</a:t>
                      </a:r>
                    </a:p>
                  </a:txBody>
                  <a:tcPr>
                    <a:solidFill>
                      <a:schemeClr val="accent5"/>
                    </a:solidFill>
                  </a:tcPr>
                </a:tc>
                <a:extLst>
                  <a:ext uri="{0D108BD9-81ED-4DB2-BD59-A6C34878D82A}">
                    <a16:rowId xmlns:a16="http://schemas.microsoft.com/office/drawing/2014/main" val="1314853720"/>
                  </a:ext>
                </a:extLst>
              </a:tr>
              <a:tr h="633389">
                <a:tc>
                  <a:txBody>
                    <a:bodyPr/>
                    <a:lstStyle/>
                    <a:p>
                      <a:pPr algn="ctr"/>
                      <a:r>
                        <a:rPr lang="en-US">
                          <a:latin typeface="Times New Roman"/>
                          <a:cs typeface="Times New Roman"/>
                        </a:rPr>
                        <a:t>Tăng Ngọc Phụng</a:t>
                      </a:r>
                    </a:p>
                  </a:txBody>
                  <a:tcPr anchor="ctr">
                    <a:solidFill>
                      <a:schemeClr val="accent5"/>
                    </a:solidFill>
                  </a:tcPr>
                </a:tc>
                <a:tc>
                  <a:txBody>
                    <a:bodyPr/>
                    <a:lstStyle/>
                    <a:p>
                      <a:pPr algn="ctr"/>
                      <a:r>
                        <a:rPr lang="en-US">
                          <a:latin typeface="Times New Roman"/>
                          <a:cs typeface="Times New Roman"/>
                        </a:rPr>
                        <a:t>46.01.103.055</a:t>
                      </a:r>
                    </a:p>
                  </a:txBody>
                  <a:tcPr anchor="ctr">
                    <a:solidFill>
                      <a:schemeClr val="accent5"/>
                    </a:solidFill>
                  </a:tcPr>
                </a:tc>
                <a:tc>
                  <a:txBody>
                    <a:bodyPr/>
                    <a:lstStyle/>
                    <a:p>
                      <a:r>
                        <a:rPr lang="en-US">
                          <a:latin typeface="Times New Roman"/>
                          <a:cs typeface="Times New Roman"/>
                        </a:rPr>
                        <a:t>Code frontend, </a:t>
                      </a:r>
                      <a:r>
                        <a:rPr lang="en-US" err="1">
                          <a:latin typeface="Times New Roman"/>
                          <a:cs typeface="Times New Roman"/>
                        </a:rPr>
                        <a:t>làm</a:t>
                      </a:r>
                      <a:r>
                        <a:rPr lang="en-US">
                          <a:latin typeface="Times New Roman"/>
                          <a:cs typeface="Times New Roman"/>
                        </a:rPr>
                        <a:t> PowerPoint</a:t>
                      </a:r>
                    </a:p>
                  </a:txBody>
                  <a:tcPr>
                    <a:solidFill>
                      <a:schemeClr val="accent5"/>
                    </a:solidFill>
                  </a:tcPr>
                </a:tc>
                <a:extLst>
                  <a:ext uri="{0D108BD9-81ED-4DB2-BD59-A6C34878D82A}">
                    <a16:rowId xmlns:a16="http://schemas.microsoft.com/office/drawing/2014/main" val="3150651723"/>
                  </a:ext>
                </a:extLst>
              </a:tr>
            </a:tbl>
          </a:graphicData>
        </a:graphic>
      </p:graphicFrame>
    </p:spTree>
    <p:extLst>
      <p:ext uri="{BB962C8B-B14F-4D97-AF65-F5344CB8AC3E}">
        <p14:creationId xmlns:p14="http://schemas.microsoft.com/office/powerpoint/2010/main" val="915646765"/>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37;p29">
            <a:extLst>
              <a:ext uri="{FF2B5EF4-FFF2-40B4-BE49-F238E27FC236}">
                <a16:creationId xmlns:a16="http://schemas.microsoft.com/office/drawing/2014/main" id="{09129C17-CCD9-A899-B9D6-3C311FEE8291}"/>
              </a:ext>
            </a:extLst>
          </p:cNvPr>
          <p:cNvSpPr txBox="1">
            <a:spLocks noGrp="1"/>
          </p:cNvSpPr>
          <p:nvPr>
            <p:ph type="title"/>
          </p:nvPr>
        </p:nvSpPr>
        <p:spPr>
          <a:xfrm>
            <a:off x="648269" y="1295828"/>
            <a:ext cx="7543800" cy="15737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solidFill>
                  <a:schemeClr val="accent2"/>
                </a:solidFill>
              </a:rPr>
              <a:t>Cập nhật tiến độ làm việc</a:t>
            </a:r>
            <a:br>
              <a:rPr lang="en" sz="4800">
                <a:solidFill>
                  <a:schemeClr val="accent2"/>
                </a:solidFill>
              </a:rPr>
            </a:br>
            <a:r>
              <a:rPr lang="en" sz="4800">
                <a:solidFill>
                  <a:schemeClr val="accent2"/>
                </a:solidFill>
              </a:rPr>
              <a:t> bên Trello</a:t>
            </a:r>
            <a:endParaRPr sz="4800"/>
          </a:p>
        </p:txBody>
      </p:sp>
    </p:spTree>
    <p:extLst>
      <p:ext uri="{BB962C8B-B14F-4D97-AF65-F5344CB8AC3E}">
        <p14:creationId xmlns:p14="http://schemas.microsoft.com/office/powerpoint/2010/main" val="35161483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grpSp>
        <p:nvGrpSpPr>
          <p:cNvPr id="855" name="Google Shape;855;p29"/>
          <p:cNvGrpSpPr/>
          <p:nvPr/>
        </p:nvGrpSpPr>
        <p:grpSpPr>
          <a:xfrm rot="5400000" flipH="1">
            <a:off x="7770802" y="747842"/>
            <a:ext cx="1676664" cy="723633"/>
            <a:chOff x="-1989784" y="-8250"/>
            <a:chExt cx="1698748" cy="792936"/>
          </a:xfrm>
        </p:grpSpPr>
        <p:sp>
          <p:nvSpPr>
            <p:cNvPr id="856" name="Google Shape;856;p29"/>
            <p:cNvSpPr/>
            <p:nvPr/>
          </p:nvSpPr>
          <p:spPr>
            <a:xfrm>
              <a:off x="-1989784" y="75175"/>
              <a:ext cx="731820" cy="709510"/>
            </a:xfrm>
            <a:custGeom>
              <a:avLst/>
              <a:gdLst/>
              <a:ahLst/>
              <a:cxnLst/>
              <a:rect l="l" t="t" r="r" b="b"/>
              <a:pathLst>
                <a:path w="12465" h="12085" extrusionOk="0">
                  <a:moveTo>
                    <a:pt x="10353" y="0"/>
                  </a:moveTo>
                  <a:cubicBezTo>
                    <a:pt x="9862" y="0"/>
                    <a:pt x="9370" y="188"/>
                    <a:pt x="8994" y="564"/>
                  </a:cubicBezTo>
                  <a:lnTo>
                    <a:pt x="752" y="8806"/>
                  </a:lnTo>
                  <a:cubicBezTo>
                    <a:pt x="1" y="9558"/>
                    <a:pt x="1" y="10772"/>
                    <a:pt x="752" y="11524"/>
                  </a:cubicBezTo>
                  <a:cubicBezTo>
                    <a:pt x="1126" y="11898"/>
                    <a:pt x="1618" y="12085"/>
                    <a:pt x="2110" y="12085"/>
                  </a:cubicBezTo>
                  <a:cubicBezTo>
                    <a:pt x="2602" y="12085"/>
                    <a:pt x="3095" y="11898"/>
                    <a:pt x="3470" y="11524"/>
                  </a:cubicBezTo>
                  <a:lnTo>
                    <a:pt x="11712" y="3278"/>
                  </a:lnTo>
                  <a:cubicBezTo>
                    <a:pt x="12464" y="2530"/>
                    <a:pt x="12464" y="1311"/>
                    <a:pt x="11712" y="564"/>
                  </a:cubicBezTo>
                  <a:cubicBezTo>
                    <a:pt x="11337" y="188"/>
                    <a:pt x="10845" y="0"/>
                    <a:pt x="103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9"/>
            <p:cNvSpPr/>
            <p:nvPr/>
          </p:nvSpPr>
          <p:spPr>
            <a:xfrm>
              <a:off x="-1914344" y="-8250"/>
              <a:ext cx="728709" cy="728709"/>
            </a:xfrm>
            <a:custGeom>
              <a:avLst/>
              <a:gdLst/>
              <a:ahLst/>
              <a:cxnLst/>
              <a:rect l="l" t="t" r="r" b="b"/>
              <a:pathLst>
                <a:path w="12412" h="12412" extrusionOk="0">
                  <a:moveTo>
                    <a:pt x="12359" y="1"/>
                  </a:moveTo>
                  <a:lnTo>
                    <a:pt x="0" y="12360"/>
                  </a:lnTo>
                  <a:lnTo>
                    <a:pt x="48"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9"/>
            <p:cNvSpPr/>
            <p:nvPr/>
          </p:nvSpPr>
          <p:spPr>
            <a:xfrm>
              <a:off x="-1855107" y="544141"/>
              <a:ext cx="117831" cy="116305"/>
            </a:xfrm>
            <a:custGeom>
              <a:avLst/>
              <a:gdLst/>
              <a:ahLst/>
              <a:cxnLst/>
              <a:rect l="l" t="t" r="r" b="b"/>
              <a:pathLst>
                <a:path w="2007" h="1981" extrusionOk="0">
                  <a:moveTo>
                    <a:pt x="36" y="1"/>
                  </a:moveTo>
                  <a:cubicBezTo>
                    <a:pt x="14" y="1"/>
                    <a:pt x="1" y="18"/>
                    <a:pt x="1" y="36"/>
                  </a:cubicBezTo>
                  <a:cubicBezTo>
                    <a:pt x="1" y="58"/>
                    <a:pt x="14" y="75"/>
                    <a:pt x="36" y="75"/>
                  </a:cubicBezTo>
                  <a:lnTo>
                    <a:pt x="1932" y="75"/>
                  </a:lnTo>
                  <a:lnTo>
                    <a:pt x="1932" y="1941"/>
                  </a:lnTo>
                  <a:cubicBezTo>
                    <a:pt x="1932" y="1963"/>
                    <a:pt x="1950" y="1980"/>
                    <a:pt x="1972" y="1980"/>
                  </a:cubicBezTo>
                  <a:cubicBezTo>
                    <a:pt x="1989" y="1980"/>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9"/>
            <p:cNvSpPr/>
            <p:nvPr/>
          </p:nvSpPr>
          <p:spPr>
            <a:xfrm>
              <a:off x="-1791174" y="480266"/>
              <a:ext cx="117772" cy="116011"/>
            </a:xfrm>
            <a:custGeom>
              <a:avLst/>
              <a:gdLst/>
              <a:ahLst/>
              <a:cxnLst/>
              <a:rect l="l" t="t" r="r" b="b"/>
              <a:pathLst>
                <a:path w="2006" h="1976" extrusionOk="0">
                  <a:moveTo>
                    <a:pt x="35" y="1"/>
                  </a:moveTo>
                  <a:cubicBezTo>
                    <a:pt x="18" y="1"/>
                    <a:pt x="0" y="14"/>
                    <a:pt x="0" y="36"/>
                  </a:cubicBezTo>
                  <a:cubicBezTo>
                    <a:pt x="0" y="57"/>
                    <a:pt x="18" y="70"/>
                    <a:pt x="35" y="70"/>
                  </a:cubicBezTo>
                  <a:lnTo>
                    <a:pt x="1932" y="70"/>
                  </a:lnTo>
                  <a:lnTo>
                    <a:pt x="1932" y="1941"/>
                  </a:lnTo>
                  <a:cubicBezTo>
                    <a:pt x="1932" y="1958"/>
                    <a:pt x="1949" y="1976"/>
                    <a:pt x="1971" y="1976"/>
                  </a:cubicBezTo>
                  <a:cubicBezTo>
                    <a:pt x="1988" y="1976"/>
                    <a:pt x="2006" y="1958"/>
                    <a:pt x="2006" y="1941"/>
                  </a:cubicBezTo>
                  <a:lnTo>
                    <a:pt x="2006" y="36"/>
                  </a:lnTo>
                  <a:cubicBezTo>
                    <a:pt x="2006" y="14"/>
                    <a:pt x="1988"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9"/>
            <p:cNvSpPr/>
            <p:nvPr/>
          </p:nvSpPr>
          <p:spPr>
            <a:xfrm>
              <a:off x="-1727299" y="416156"/>
              <a:ext cx="117831" cy="116246"/>
            </a:xfrm>
            <a:custGeom>
              <a:avLst/>
              <a:gdLst/>
              <a:ahLst/>
              <a:cxnLst/>
              <a:rect l="l" t="t" r="r" b="b"/>
              <a:pathLst>
                <a:path w="2007" h="1980" extrusionOk="0">
                  <a:moveTo>
                    <a:pt x="35" y="0"/>
                  </a:moveTo>
                  <a:cubicBezTo>
                    <a:pt x="18" y="0"/>
                    <a:pt x="0" y="18"/>
                    <a:pt x="0" y="39"/>
                  </a:cubicBezTo>
                  <a:cubicBezTo>
                    <a:pt x="0" y="57"/>
                    <a:pt x="18" y="74"/>
                    <a:pt x="35" y="74"/>
                  </a:cubicBezTo>
                  <a:lnTo>
                    <a:pt x="1936" y="74"/>
                  </a:lnTo>
                  <a:lnTo>
                    <a:pt x="1936" y="1945"/>
                  </a:lnTo>
                  <a:cubicBezTo>
                    <a:pt x="1936" y="1962"/>
                    <a:pt x="1949"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9"/>
            <p:cNvSpPr/>
            <p:nvPr/>
          </p:nvSpPr>
          <p:spPr>
            <a:xfrm>
              <a:off x="-1663424" y="352222"/>
              <a:ext cx="118066" cy="116305"/>
            </a:xfrm>
            <a:custGeom>
              <a:avLst/>
              <a:gdLst/>
              <a:ahLst/>
              <a:cxnLst/>
              <a:rect l="l" t="t" r="r" b="b"/>
              <a:pathLst>
                <a:path w="2011" h="1981" extrusionOk="0">
                  <a:moveTo>
                    <a:pt x="40" y="1"/>
                  </a:moveTo>
                  <a:cubicBezTo>
                    <a:pt x="18" y="1"/>
                    <a:pt x="0" y="18"/>
                    <a:pt x="0" y="36"/>
                  </a:cubicBezTo>
                  <a:cubicBezTo>
                    <a:pt x="0" y="58"/>
                    <a:pt x="18" y="75"/>
                    <a:pt x="40" y="75"/>
                  </a:cubicBezTo>
                  <a:lnTo>
                    <a:pt x="1936" y="75"/>
                  </a:lnTo>
                  <a:lnTo>
                    <a:pt x="1936" y="1941"/>
                  </a:lnTo>
                  <a:cubicBezTo>
                    <a:pt x="1936" y="1963"/>
                    <a:pt x="1954" y="1981"/>
                    <a:pt x="1971" y="1981"/>
                  </a:cubicBezTo>
                  <a:cubicBezTo>
                    <a:pt x="1993" y="1981"/>
                    <a:pt x="2011" y="1963"/>
                    <a:pt x="2011" y="1941"/>
                  </a:cubicBezTo>
                  <a:lnTo>
                    <a:pt x="2011" y="36"/>
                  </a:lnTo>
                  <a:cubicBezTo>
                    <a:pt x="2011" y="18"/>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9"/>
            <p:cNvSpPr/>
            <p:nvPr/>
          </p:nvSpPr>
          <p:spPr>
            <a:xfrm>
              <a:off x="-1599315" y="288347"/>
              <a:ext cx="117831" cy="116070"/>
            </a:xfrm>
            <a:custGeom>
              <a:avLst/>
              <a:gdLst/>
              <a:ahLst/>
              <a:cxnLst/>
              <a:rect l="l" t="t" r="r" b="b"/>
              <a:pathLst>
                <a:path w="2007" h="1977" extrusionOk="0">
                  <a:moveTo>
                    <a:pt x="36" y="1"/>
                  </a:moveTo>
                  <a:cubicBezTo>
                    <a:pt x="14" y="1"/>
                    <a:pt x="1" y="18"/>
                    <a:pt x="1" y="36"/>
                  </a:cubicBezTo>
                  <a:cubicBezTo>
                    <a:pt x="1" y="58"/>
                    <a:pt x="14" y="75"/>
                    <a:pt x="36" y="75"/>
                  </a:cubicBezTo>
                  <a:lnTo>
                    <a:pt x="1932" y="75"/>
                  </a:lnTo>
                  <a:lnTo>
                    <a:pt x="1932" y="1941"/>
                  </a:lnTo>
                  <a:cubicBezTo>
                    <a:pt x="1932" y="1963"/>
                    <a:pt x="1950" y="1976"/>
                    <a:pt x="1972" y="1976"/>
                  </a:cubicBezTo>
                  <a:cubicBezTo>
                    <a:pt x="1989" y="1976"/>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9"/>
            <p:cNvSpPr/>
            <p:nvPr/>
          </p:nvSpPr>
          <p:spPr>
            <a:xfrm>
              <a:off x="-1535440" y="224237"/>
              <a:ext cx="117831" cy="116246"/>
            </a:xfrm>
            <a:custGeom>
              <a:avLst/>
              <a:gdLst/>
              <a:ahLst/>
              <a:cxnLst/>
              <a:rect l="l" t="t" r="r" b="b"/>
              <a:pathLst>
                <a:path w="2007" h="1980" extrusionOk="0">
                  <a:moveTo>
                    <a:pt x="36" y="0"/>
                  </a:moveTo>
                  <a:cubicBezTo>
                    <a:pt x="18" y="0"/>
                    <a:pt x="1" y="18"/>
                    <a:pt x="1" y="40"/>
                  </a:cubicBezTo>
                  <a:cubicBezTo>
                    <a:pt x="1" y="61"/>
                    <a:pt x="18" y="75"/>
                    <a:pt x="36" y="75"/>
                  </a:cubicBezTo>
                  <a:lnTo>
                    <a:pt x="1937" y="75"/>
                  </a:lnTo>
                  <a:lnTo>
                    <a:pt x="1937" y="1945"/>
                  </a:lnTo>
                  <a:cubicBezTo>
                    <a:pt x="1937" y="1962"/>
                    <a:pt x="1950" y="1980"/>
                    <a:pt x="1972" y="1980"/>
                  </a:cubicBezTo>
                  <a:cubicBezTo>
                    <a:pt x="1989" y="1980"/>
                    <a:pt x="2007" y="1962"/>
                    <a:pt x="2007" y="1945"/>
                  </a:cubicBezTo>
                  <a:lnTo>
                    <a:pt x="2007" y="40"/>
                  </a:lnTo>
                  <a:cubicBezTo>
                    <a:pt x="2007" y="18"/>
                    <a:pt x="1989" y="0"/>
                    <a:pt x="197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9"/>
            <p:cNvSpPr/>
            <p:nvPr/>
          </p:nvSpPr>
          <p:spPr>
            <a:xfrm>
              <a:off x="-1471506" y="160362"/>
              <a:ext cx="118066" cy="116246"/>
            </a:xfrm>
            <a:custGeom>
              <a:avLst/>
              <a:gdLst/>
              <a:ahLst/>
              <a:cxnLst/>
              <a:rect l="l" t="t" r="r" b="b"/>
              <a:pathLst>
                <a:path w="2011" h="1980" extrusionOk="0">
                  <a:moveTo>
                    <a:pt x="39" y="0"/>
                  </a:moveTo>
                  <a:cubicBezTo>
                    <a:pt x="18" y="0"/>
                    <a:pt x="0" y="18"/>
                    <a:pt x="0" y="39"/>
                  </a:cubicBezTo>
                  <a:cubicBezTo>
                    <a:pt x="0" y="57"/>
                    <a:pt x="18" y="74"/>
                    <a:pt x="39" y="74"/>
                  </a:cubicBezTo>
                  <a:lnTo>
                    <a:pt x="1936" y="74"/>
                  </a:lnTo>
                  <a:lnTo>
                    <a:pt x="1936" y="1940"/>
                  </a:lnTo>
                  <a:cubicBezTo>
                    <a:pt x="1936" y="1962"/>
                    <a:pt x="1954" y="1980"/>
                    <a:pt x="1971" y="1980"/>
                  </a:cubicBezTo>
                  <a:cubicBezTo>
                    <a:pt x="1993" y="1980"/>
                    <a:pt x="2010" y="1962"/>
                    <a:pt x="2010" y="1940"/>
                  </a:cubicBezTo>
                  <a:lnTo>
                    <a:pt x="2010" y="39"/>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9"/>
            <p:cNvSpPr/>
            <p:nvPr/>
          </p:nvSpPr>
          <p:spPr>
            <a:xfrm>
              <a:off x="-1542367" y="75175"/>
              <a:ext cx="731585" cy="709510"/>
            </a:xfrm>
            <a:custGeom>
              <a:avLst/>
              <a:gdLst/>
              <a:ahLst/>
              <a:cxnLst/>
              <a:rect l="l" t="t" r="r" b="b"/>
              <a:pathLst>
                <a:path w="12461" h="12085" extrusionOk="0">
                  <a:moveTo>
                    <a:pt x="10354" y="0"/>
                  </a:moveTo>
                  <a:cubicBezTo>
                    <a:pt x="9862" y="0"/>
                    <a:pt x="9370" y="188"/>
                    <a:pt x="8995" y="564"/>
                  </a:cubicBezTo>
                  <a:lnTo>
                    <a:pt x="748" y="8806"/>
                  </a:lnTo>
                  <a:cubicBezTo>
                    <a:pt x="1" y="9558"/>
                    <a:pt x="1" y="10772"/>
                    <a:pt x="748" y="11524"/>
                  </a:cubicBezTo>
                  <a:cubicBezTo>
                    <a:pt x="1124" y="11898"/>
                    <a:pt x="1616" y="12085"/>
                    <a:pt x="2107" y="12085"/>
                  </a:cubicBezTo>
                  <a:cubicBezTo>
                    <a:pt x="2599" y="12085"/>
                    <a:pt x="3091" y="11898"/>
                    <a:pt x="3466" y="11524"/>
                  </a:cubicBezTo>
                  <a:lnTo>
                    <a:pt x="11713" y="3278"/>
                  </a:lnTo>
                  <a:cubicBezTo>
                    <a:pt x="12460" y="2530"/>
                    <a:pt x="12460" y="1311"/>
                    <a:pt x="11713" y="564"/>
                  </a:cubicBezTo>
                  <a:cubicBezTo>
                    <a:pt x="11337" y="188"/>
                    <a:pt x="10845" y="0"/>
                    <a:pt x="10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9"/>
            <p:cNvSpPr/>
            <p:nvPr/>
          </p:nvSpPr>
          <p:spPr>
            <a:xfrm>
              <a:off x="-1467162" y="-8250"/>
              <a:ext cx="728709" cy="728709"/>
            </a:xfrm>
            <a:custGeom>
              <a:avLst/>
              <a:gdLst/>
              <a:ahLst/>
              <a:cxnLst/>
              <a:rect l="l" t="t" r="r" b="b"/>
              <a:pathLst>
                <a:path w="12412" h="12412" extrusionOk="0">
                  <a:moveTo>
                    <a:pt x="12359" y="1"/>
                  </a:moveTo>
                  <a:lnTo>
                    <a:pt x="0" y="12360"/>
                  </a:lnTo>
                  <a:lnTo>
                    <a:pt x="53" y="12412"/>
                  </a:lnTo>
                  <a:lnTo>
                    <a:pt x="12411"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9"/>
            <p:cNvSpPr/>
            <p:nvPr/>
          </p:nvSpPr>
          <p:spPr>
            <a:xfrm>
              <a:off x="-1407925" y="544141"/>
              <a:ext cx="117831" cy="116305"/>
            </a:xfrm>
            <a:custGeom>
              <a:avLst/>
              <a:gdLst/>
              <a:ahLst/>
              <a:cxnLst/>
              <a:rect l="l" t="t" r="r" b="b"/>
              <a:pathLst>
                <a:path w="2007" h="1981" extrusionOk="0">
                  <a:moveTo>
                    <a:pt x="40" y="1"/>
                  </a:moveTo>
                  <a:cubicBezTo>
                    <a:pt x="18" y="1"/>
                    <a:pt x="1" y="18"/>
                    <a:pt x="1" y="36"/>
                  </a:cubicBezTo>
                  <a:cubicBezTo>
                    <a:pt x="1" y="58"/>
                    <a:pt x="18" y="75"/>
                    <a:pt x="40" y="75"/>
                  </a:cubicBezTo>
                  <a:lnTo>
                    <a:pt x="1937" y="75"/>
                  </a:lnTo>
                  <a:lnTo>
                    <a:pt x="1937" y="1941"/>
                  </a:lnTo>
                  <a:cubicBezTo>
                    <a:pt x="1937" y="1963"/>
                    <a:pt x="1950" y="1980"/>
                    <a:pt x="1972" y="1980"/>
                  </a:cubicBezTo>
                  <a:cubicBezTo>
                    <a:pt x="1994" y="1980"/>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9"/>
            <p:cNvSpPr/>
            <p:nvPr/>
          </p:nvSpPr>
          <p:spPr>
            <a:xfrm>
              <a:off x="-1343992" y="480266"/>
              <a:ext cx="118066" cy="116011"/>
            </a:xfrm>
            <a:custGeom>
              <a:avLst/>
              <a:gdLst/>
              <a:ahLst/>
              <a:cxnLst/>
              <a:rect l="l" t="t" r="r" b="b"/>
              <a:pathLst>
                <a:path w="2011" h="1976" extrusionOk="0">
                  <a:moveTo>
                    <a:pt x="39" y="1"/>
                  </a:moveTo>
                  <a:cubicBezTo>
                    <a:pt x="18" y="1"/>
                    <a:pt x="0" y="14"/>
                    <a:pt x="0" y="36"/>
                  </a:cubicBezTo>
                  <a:cubicBezTo>
                    <a:pt x="0" y="57"/>
                    <a:pt x="18" y="70"/>
                    <a:pt x="39" y="70"/>
                  </a:cubicBezTo>
                  <a:lnTo>
                    <a:pt x="1936" y="70"/>
                  </a:lnTo>
                  <a:lnTo>
                    <a:pt x="1936" y="1941"/>
                  </a:lnTo>
                  <a:cubicBezTo>
                    <a:pt x="1936" y="1958"/>
                    <a:pt x="1953" y="1976"/>
                    <a:pt x="1971" y="1976"/>
                  </a:cubicBezTo>
                  <a:cubicBezTo>
                    <a:pt x="1993" y="1976"/>
                    <a:pt x="2010" y="1958"/>
                    <a:pt x="2010" y="1941"/>
                  </a:cubicBezTo>
                  <a:lnTo>
                    <a:pt x="2010" y="36"/>
                  </a:lnTo>
                  <a:cubicBezTo>
                    <a:pt x="2010" y="14"/>
                    <a:pt x="1993"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9"/>
            <p:cNvSpPr/>
            <p:nvPr/>
          </p:nvSpPr>
          <p:spPr>
            <a:xfrm>
              <a:off x="-1279882" y="416156"/>
              <a:ext cx="117831" cy="116246"/>
            </a:xfrm>
            <a:custGeom>
              <a:avLst/>
              <a:gdLst/>
              <a:ahLst/>
              <a:cxnLst/>
              <a:rect l="l" t="t" r="r" b="b"/>
              <a:pathLst>
                <a:path w="2007" h="1980" extrusionOk="0">
                  <a:moveTo>
                    <a:pt x="36" y="0"/>
                  </a:moveTo>
                  <a:cubicBezTo>
                    <a:pt x="14" y="0"/>
                    <a:pt x="1" y="18"/>
                    <a:pt x="1" y="39"/>
                  </a:cubicBezTo>
                  <a:cubicBezTo>
                    <a:pt x="1" y="57"/>
                    <a:pt x="14" y="74"/>
                    <a:pt x="36" y="74"/>
                  </a:cubicBezTo>
                  <a:lnTo>
                    <a:pt x="1932" y="74"/>
                  </a:lnTo>
                  <a:lnTo>
                    <a:pt x="1932" y="1945"/>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9"/>
            <p:cNvSpPr/>
            <p:nvPr/>
          </p:nvSpPr>
          <p:spPr>
            <a:xfrm>
              <a:off x="-1216007" y="352222"/>
              <a:ext cx="117831" cy="116305"/>
            </a:xfrm>
            <a:custGeom>
              <a:avLst/>
              <a:gdLst/>
              <a:ahLst/>
              <a:cxnLst/>
              <a:rect l="l" t="t" r="r" b="b"/>
              <a:pathLst>
                <a:path w="2007" h="1981" extrusionOk="0">
                  <a:moveTo>
                    <a:pt x="36" y="1"/>
                  </a:moveTo>
                  <a:cubicBezTo>
                    <a:pt x="18" y="1"/>
                    <a:pt x="1" y="18"/>
                    <a:pt x="1" y="36"/>
                  </a:cubicBezTo>
                  <a:cubicBezTo>
                    <a:pt x="1" y="58"/>
                    <a:pt x="18" y="75"/>
                    <a:pt x="36" y="75"/>
                  </a:cubicBezTo>
                  <a:lnTo>
                    <a:pt x="1932" y="75"/>
                  </a:lnTo>
                  <a:lnTo>
                    <a:pt x="1932" y="1941"/>
                  </a:lnTo>
                  <a:cubicBezTo>
                    <a:pt x="1932" y="1963"/>
                    <a:pt x="1950" y="1981"/>
                    <a:pt x="1972" y="1981"/>
                  </a:cubicBezTo>
                  <a:cubicBezTo>
                    <a:pt x="1989" y="1981"/>
                    <a:pt x="2007" y="1963"/>
                    <a:pt x="2007" y="1941"/>
                  </a:cubicBezTo>
                  <a:lnTo>
                    <a:pt x="2007" y="36"/>
                  </a:lnTo>
                  <a:cubicBezTo>
                    <a:pt x="2007" y="18"/>
                    <a:pt x="1989"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9"/>
            <p:cNvSpPr/>
            <p:nvPr/>
          </p:nvSpPr>
          <p:spPr>
            <a:xfrm>
              <a:off x="-1152133" y="288347"/>
              <a:ext cx="117831" cy="116070"/>
            </a:xfrm>
            <a:custGeom>
              <a:avLst/>
              <a:gdLst/>
              <a:ahLst/>
              <a:cxnLst/>
              <a:rect l="l" t="t" r="r" b="b"/>
              <a:pathLst>
                <a:path w="2007" h="1977" extrusionOk="0">
                  <a:moveTo>
                    <a:pt x="40" y="1"/>
                  </a:moveTo>
                  <a:cubicBezTo>
                    <a:pt x="18" y="1"/>
                    <a:pt x="1" y="18"/>
                    <a:pt x="1" y="36"/>
                  </a:cubicBezTo>
                  <a:cubicBezTo>
                    <a:pt x="1" y="58"/>
                    <a:pt x="18" y="75"/>
                    <a:pt x="40" y="75"/>
                  </a:cubicBezTo>
                  <a:lnTo>
                    <a:pt x="1937" y="75"/>
                  </a:lnTo>
                  <a:lnTo>
                    <a:pt x="1937" y="1941"/>
                  </a:lnTo>
                  <a:cubicBezTo>
                    <a:pt x="1937" y="1963"/>
                    <a:pt x="1954" y="1976"/>
                    <a:pt x="1972" y="1976"/>
                  </a:cubicBezTo>
                  <a:cubicBezTo>
                    <a:pt x="1994" y="1976"/>
                    <a:pt x="2007" y="1963"/>
                    <a:pt x="2007" y="1941"/>
                  </a:cubicBezTo>
                  <a:lnTo>
                    <a:pt x="2007" y="36"/>
                  </a:lnTo>
                  <a:cubicBezTo>
                    <a:pt x="2007" y="18"/>
                    <a:pt x="1994"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9"/>
            <p:cNvSpPr/>
            <p:nvPr/>
          </p:nvSpPr>
          <p:spPr>
            <a:xfrm>
              <a:off x="-1088199" y="224237"/>
              <a:ext cx="118066" cy="116246"/>
            </a:xfrm>
            <a:custGeom>
              <a:avLst/>
              <a:gdLst/>
              <a:ahLst/>
              <a:cxnLst/>
              <a:rect l="l" t="t" r="r" b="b"/>
              <a:pathLst>
                <a:path w="2011" h="1980" extrusionOk="0">
                  <a:moveTo>
                    <a:pt x="39" y="0"/>
                  </a:moveTo>
                  <a:cubicBezTo>
                    <a:pt x="17" y="0"/>
                    <a:pt x="0" y="18"/>
                    <a:pt x="0" y="40"/>
                  </a:cubicBezTo>
                  <a:cubicBezTo>
                    <a:pt x="0" y="61"/>
                    <a:pt x="17" y="75"/>
                    <a:pt x="39" y="75"/>
                  </a:cubicBezTo>
                  <a:lnTo>
                    <a:pt x="1936" y="75"/>
                  </a:lnTo>
                  <a:lnTo>
                    <a:pt x="1936" y="1945"/>
                  </a:lnTo>
                  <a:cubicBezTo>
                    <a:pt x="1936" y="1962"/>
                    <a:pt x="1953" y="1980"/>
                    <a:pt x="1971" y="1980"/>
                  </a:cubicBezTo>
                  <a:cubicBezTo>
                    <a:pt x="1993" y="1980"/>
                    <a:pt x="2010" y="1962"/>
                    <a:pt x="2010" y="1945"/>
                  </a:cubicBezTo>
                  <a:lnTo>
                    <a:pt x="2010" y="40"/>
                  </a:lnTo>
                  <a:cubicBezTo>
                    <a:pt x="2010"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9"/>
            <p:cNvSpPr/>
            <p:nvPr/>
          </p:nvSpPr>
          <p:spPr>
            <a:xfrm>
              <a:off x="-1024089" y="160362"/>
              <a:ext cx="117831" cy="116246"/>
            </a:xfrm>
            <a:custGeom>
              <a:avLst/>
              <a:gdLst/>
              <a:ahLst/>
              <a:cxnLst/>
              <a:rect l="l" t="t" r="r" b="b"/>
              <a:pathLst>
                <a:path w="2007" h="1980" extrusionOk="0">
                  <a:moveTo>
                    <a:pt x="35" y="0"/>
                  </a:moveTo>
                  <a:cubicBezTo>
                    <a:pt x="18" y="0"/>
                    <a:pt x="1" y="18"/>
                    <a:pt x="1" y="39"/>
                  </a:cubicBezTo>
                  <a:cubicBezTo>
                    <a:pt x="1" y="57"/>
                    <a:pt x="18" y="74"/>
                    <a:pt x="35" y="74"/>
                  </a:cubicBezTo>
                  <a:lnTo>
                    <a:pt x="1932" y="74"/>
                  </a:lnTo>
                  <a:lnTo>
                    <a:pt x="1932" y="1940"/>
                  </a:lnTo>
                  <a:cubicBezTo>
                    <a:pt x="1932" y="1962"/>
                    <a:pt x="1950" y="1980"/>
                    <a:pt x="1971" y="1980"/>
                  </a:cubicBezTo>
                  <a:cubicBezTo>
                    <a:pt x="1989" y="1980"/>
                    <a:pt x="2006" y="1962"/>
                    <a:pt x="2006" y="1940"/>
                  </a:cubicBezTo>
                  <a:lnTo>
                    <a:pt x="2006" y="39"/>
                  </a:lnTo>
                  <a:cubicBezTo>
                    <a:pt x="2006" y="18"/>
                    <a:pt x="1989"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9"/>
            <p:cNvSpPr/>
            <p:nvPr/>
          </p:nvSpPr>
          <p:spPr>
            <a:xfrm>
              <a:off x="-1095127" y="75175"/>
              <a:ext cx="731761" cy="709510"/>
            </a:xfrm>
            <a:custGeom>
              <a:avLst/>
              <a:gdLst/>
              <a:ahLst/>
              <a:cxnLst/>
              <a:rect l="l" t="t" r="r" b="b"/>
              <a:pathLst>
                <a:path w="12464" h="12085" extrusionOk="0">
                  <a:moveTo>
                    <a:pt x="10353" y="0"/>
                  </a:moveTo>
                  <a:cubicBezTo>
                    <a:pt x="9861" y="0"/>
                    <a:pt x="9369" y="188"/>
                    <a:pt x="8994" y="564"/>
                  </a:cubicBezTo>
                  <a:lnTo>
                    <a:pt x="752" y="8806"/>
                  </a:lnTo>
                  <a:cubicBezTo>
                    <a:pt x="0" y="9558"/>
                    <a:pt x="0" y="10772"/>
                    <a:pt x="752" y="11524"/>
                  </a:cubicBezTo>
                  <a:cubicBezTo>
                    <a:pt x="1125" y="11898"/>
                    <a:pt x="1617" y="12085"/>
                    <a:pt x="2109" y="12085"/>
                  </a:cubicBezTo>
                  <a:cubicBezTo>
                    <a:pt x="2601" y="12085"/>
                    <a:pt x="3094" y="11898"/>
                    <a:pt x="3470" y="11524"/>
                  </a:cubicBezTo>
                  <a:lnTo>
                    <a:pt x="11712" y="3278"/>
                  </a:lnTo>
                  <a:cubicBezTo>
                    <a:pt x="12463" y="2530"/>
                    <a:pt x="12463" y="1311"/>
                    <a:pt x="11712" y="564"/>
                  </a:cubicBezTo>
                  <a:cubicBezTo>
                    <a:pt x="11336" y="188"/>
                    <a:pt x="10844" y="0"/>
                    <a:pt x="10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9"/>
            <p:cNvSpPr/>
            <p:nvPr/>
          </p:nvSpPr>
          <p:spPr>
            <a:xfrm>
              <a:off x="-1019745" y="-8250"/>
              <a:ext cx="728709" cy="728709"/>
            </a:xfrm>
            <a:custGeom>
              <a:avLst/>
              <a:gdLst/>
              <a:ahLst/>
              <a:cxnLst/>
              <a:rect l="l" t="t" r="r" b="b"/>
              <a:pathLst>
                <a:path w="12412" h="12412" extrusionOk="0">
                  <a:moveTo>
                    <a:pt x="12359" y="1"/>
                  </a:moveTo>
                  <a:lnTo>
                    <a:pt x="1" y="12360"/>
                  </a:lnTo>
                  <a:lnTo>
                    <a:pt x="49" y="12412"/>
                  </a:lnTo>
                  <a:lnTo>
                    <a:pt x="12412" y="53"/>
                  </a:lnTo>
                  <a:lnTo>
                    <a:pt x="1235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9"/>
            <p:cNvSpPr/>
            <p:nvPr/>
          </p:nvSpPr>
          <p:spPr>
            <a:xfrm>
              <a:off x="-960450" y="544141"/>
              <a:ext cx="117831" cy="116305"/>
            </a:xfrm>
            <a:custGeom>
              <a:avLst/>
              <a:gdLst/>
              <a:ahLst/>
              <a:cxnLst/>
              <a:rect l="l" t="t" r="r" b="b"/>
              <a:pathLst>
                <a:path w="2007" h="1981" extrusionOk="0">
                  <a:moveTo>
                    <a:pt x="35" y="1"/>
                  </a:moveTo>
                  <a:cubicBezTo>
                    <a:pt x="13" y="1"/>
                    <a:pt x="0" y="18"/>
                    <a:pt x="0" y="36"/>
                  </a:cubicBezTo>
                  <a:cubicBezTo>
                    <a:pt x="0" y="58"/>
                    <a:pt x="13" y="75"/>
                    <a:pt x="35" y="75"/>
                  </a:cubicBezTo>
                  <a:lnTo>
                    <a:pt x="1932" y="75"/>
                  </a:lnTo>
                  <a:lnTo>
                    <a:pt x="1932" y="1941"/>
                  </a:lnTo>
                  <a:cubicBezTo>
                    <a:pt x="1932" y="1963"/>
                    <a:pt x="1949" y="1980"/>
                    <a:pt x="1971" y="1980"/>
                  </a:cubicBezTo>
                  <a:cubicBezTo>
                    <a:pt x="1989" y="1980"/>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9"/>
            <p:cNvSpPr/>
            <p:nvPr/>
          </p:nvSpPr>
          <p:spPr>
            <a:xfrm>
              <a:off x="-896575" y="480266"/>
              <a:ext cx="117831" cy="116011"/>
            </a:xfrm>
            <a:custGeom>
              <a:avLst/>
              <a:gdLst/>
              <a:ahLst/>
              <a:cxnLst/>
              <a:rect l="l" t="t" r="r" b="b"/>
              <a:pathLst>
                <a:path w="2007" h="1976" extrusionOk="0">
                  <a:moveTo>
                    <a:pt x="35" y="1"/>
                  </a:moveTo>
                  <a:cubicBezTo>
                    <a:pt x="18" y="1"/>
                    <a:pt x="0" y="14"/>
                    <a:pt x="0" y="36"/>
                  </a:cubicBezTo>
                  <a:cubicBezTo>
                    <a:pt x="0" y="57"/>
                    <a:pt x="18" y="70"/>
                    <a:pt x="35" y="70"/>
                  </a:cubicBezTo>
                  <a:lnTo>
                    <a:pt x="1936" y="70"/>
                  </a:lnTo>
                  <a:lnTo>
                    <a:pt x="1936" y="1941"/>
                  </a:lnTo>
                  <a:cubicBezTo>
                    <a:pt x="1936" y="1958"/>
                    <a:pt x="1949" y="1976"/>
                    <a:pt x="1971" y="1976"/>
                  </a:cubicBezTo>
                  <a:cubicBezTo>
                    <a:pt x="1989" y="1976"/>
                    <a:pt x="2006" y="1958"/>
                    <a:pt x="2006" y="1941"/>
                  </a:cubicBezTo>
                  <a:lnTo>
                    <a:pt x="2006" y="36"/>
                  </a:lnTo>
                  <a:cubicBezTo>
                    <a:pt x="2006" y="14"/>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9"/>
            <p:cNvSpPr/>
            <p:nvPr/>
          </p:nvSpPr>
          <p:spPr>
            <a:xfrm>
              <a:off x="-832700" y="416156"/>
              <a:ext cx="117831" cy="116246"/>
            </a:xfrm>
            <a:custGeom>
              <a:avLst/>
              <a:gdLst/>
              <a:ahLst/>
              <a:cxnLst/>
              <a:rect l="l" t="t" r="r" b="b"/>
              <a:pathLst>
                <a:path w="2007" h="1980" extrusionOk="0">
                  <a:moveTo>
                    <a:pt x="40" y="0"/>
                  </a:moveTo>
                  <a:cubicBezTo>
                    <a:pt x="18" y="0"/>
                    <a:pt x="1" y="18"/>
                    <a:pt x="1" y="39"/>
                  </a:cubicBezTo>
                  <a:cubicBezTo>
                    <a:pt x="1" y="57"/>
                    <a:pt x="18" y="74"/>
                    <a:pt x="40" y="74"/>
                  </a:cubicBezTo>
                  <a:lnTo>
                    <a:pt x="1937" y="74"/>
                  </a:lnTo>
                  <a:lnTo>
                    <a:pt x="1937" y="1945"/>
                  </a:lnTo>
                  <a:cubicBezTo>
                    <a:pt x="1937" y="1962"/>
                    <a:pt x="1954" y="1980"/>
                    <a:pt x="1971" y="1980"/>
                  </a:cubicBezTo>
                  <a:cubicBezTo>
                    <a:pt x="1993" y="1980"/>
                    <a:pt x="2006" y="1962"/>
                    <a:pt x="2006" y="1940"/>
                  </a:cubicBezTo>
                  <a:lnTo>
                    <a:pt x="2006" y="39"/>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9"/>
            <p:cNvSpPr/>
            <p:nvPr/>
          </p:nvSpPr>
          <p:spPr>
            <a:xfrm>
              <a:off x="-768825" y="352222"/>
              <a:ext cx="118066" cy="116305"/>
            </a:xfrm>
            <a:custGeom>
              <a:avLst/>
              <a:gdLst/>
              <a:ahLst/>
              <a:cxnLst/>
              <a:rect l="l" t="t" r="r" b="b"/>
              <a:pathLst>
                <a:path w="2011" h="1981" extrusionOk="0">
                  <a:moveTo>
                    <a:pt x="40" y="1"/>
                  </a:moveTo>
                  <a:cubicBezTo>
                    <a:pt x="18" y="1"/>
                    <a:pt x="1" y="18"/>
                    <a:pt x="1" y="36"/>
                  </a:cubicBezTo>
                  <a:cubicBezTo>
                    <a:pt x="1" y="58"/>
                    <a:pt x="18" y="75"/>
                    <a:pt x="40" y="75"/>
                  </a:cubicBezTo>
                  <a:lnTo>
                    <a:pt x="1937" y="75"/>
                  </a:lnTo>
                  <a:lnTo>
                    <a:pt x="1937" y="1941"/>
                  </a:lnTo>
                  <a:cubicBezTo>
                    <a:pt x="1937" y="1963"/>
                    <a:pt x="1954" y="1981"/>
                    <a:pt x="1972" y="1981"/>
                  </a:cubicBezTo>
                  <a:cubicBezTo>
                    <a:pt x="1993" y="1981"/>
                    <a:pt x="2011" y="1963"/>
                    <a:pt x="2011" y="1941"/>
                  </a:cubicBezTo>
                  <a:lnTo>
                    <a:pt x="2011" y="36"/>
                  </a:lnTo>
                  <a:cubicBezTo>
                    <a:pt x="2011" y="18"/>
                    <a:pt x="1993" y="1"/>
                    <a:pt x="197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9"/>
            <p:cNvSpPr/>
            <p:nvPr/>
          </p:nvSpPr>
          <p:spPr>
            <a:xfrm>
              <a:off x="-704657" y="288347"/>
              <a:ext cx="117831" cy="116070"/>
            </a:xfrm>
            <a:custGeom>
              <a:avLst/>
              <a:gdLst/>
              <a:ahLst/>
              <a:cxnLst/>
              <a:rect l="l" t="t" r="r" b="b"/>
              <a:pathLst>
                <a:path w="2007" h="1977" extrusionOk="0">
                  <a:moveTo>
                    <a:pt x="35" y="1"/>
                  </a:moveTo>
                  <a:cubicBezTo>
                    <a:pt x="13" y="1"/>
                    <a:pt x="0" y="18"/>
                    <a:pt x="0" y="36"/>
                  </a:cubicBezTo>
                  <a:cubicBezTo>
                    <a:pt x="0" y="58"/>
                    <a:pt x="18" y="75"/>
                    <a:pt x="35" y="75"/>
                  </a:cubicBezTo>
                  <a:lnTo>
                    <a:pt x="1932" y="75"/>
                  </a:lnTo>
                  <a:lnTo>
                    <a:pt x="1932" y="1941"/>
                  </a:lnTo>
                  <a:cubicBezTo>
                    <a:pt x="1932" y="1963"/>
                    <a:pt x="1949" y="1976"/>
                    <a:pt x="1971" y="1976"/>
                  </a:cubicBezTo>
                  <a:cubicBezTo>
                    <a:pt x="1989" y="1976"/>
                    <a:pt x="2006" y="1963"/>
                    <a:pt x="2006" y="1941"/>
                  </a:cubicBezTo>
                  <a:lnTo>
                    <a:pt x="2006" y="36"/>
                  </a:lnTo>
                  <a:cubicBezTo>
                    <a:pt x="2006" y="18"/>
                    <a:pt x="1989" y="1"/>
                    <a:pt x="197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9"/>
            <p:cNvSpPr/>
            <p:nvPr/>
          </p:nvSpPr>
          <p:spPr>
            <a:xfrm>
              <a:off x="-640782" y="224237"/>
              <a:ext cx="117831" cy="116246"/>
            </a:xfrm>
            <a:custGeom>
              <a:avLst/>
              <a:gdLst/>
              <a:ahLst/>
              <a:cxnLst/>
              <a:rect l="l" t="t" r="r" b="b"/>
              <a:pathLst>
                <a:path w="2007" h="1980" extrusionOk="0">
                  <a:moveTo>
                    <a:pt x="40" y="0"/>
                  </a:moveTo>
                  <a:cubicBezTo>
                    <a:pt x="18" y="0"/>
                    <a:pt x="0" y="18"/>
                    <a:pt x="0" y="40"/>
                  </a:cubicBezTo>
                  <a:cubicBezTo>
                    <a:pt x="0" y="61"/>
                    <a:pt x="18" y="75"/>
                    <a:pt x="40" y="75"/>
                  </a:cubicBezTo>
                  <a:lnTo>
                    <a:pt x="1936" y="75"/>
                  </a:lnTo>
                  <a:lnTo>
                    <a:pt x="1936" y="1945"/>
                  </a:lnTo>
                  <a:cubicBezTo>
                    <a:pt x="1936" y="1962"/>
                    <a:pt x="1949" y="1980"/>
                    <a:pt x="1971" y="1980"/>
                  </a:cubicBezTo>
                  <a:cubicBezTo>
                    <a:pt x="1993" y="1980"/>
                    <a:pt x="2006" y="1962"/>
                    <a:pt x="2006" y="1945"/>
                  </a:cubicBezTo>
                  <a:lnTo>
                    <a:pt x="2006" y="40"/>
                  </a:lnTo>
                  <a:cubicBezTo>
                    <a:pt x="2006"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9"/>
            <p:cNvSpPr/>
            <p:nvPr/>
          </p:nvSpPr>
          <p:spPr>
            <a:xfrm>
              <a:off x="-576907" y="160362"/>
              <a:ext cx="118066" cy="116246"/>
            </a:xfrm>
            <a:custGeom>
              <a:avLst/>
              <a:gdLst/>
              <a:ahLst/>
              <a:cxnLst/>
              <a:rect l="l" t="t" r="r" b="b"/>
              <a:pathLst>
                <a:path w="2011" h="1980" extrusionOk="0">
                  <a:moveTo>
                    <a:pt x="40" y="0"/>
                  </a:moveTo>
                  <a:cubicBezTo>
                    <a:pt x="18" y="0"/>
                    <a:pt x="1" y="18"/>
                    <a:pt x="1" y="39"/>
                  </a:cubicBezTo>
                  <a:cubicBezTo>
                    <a:pt x="1" y="57"/>
                    <a:pt x="18" y="74"/>
                    <a:pt x="40" y="74"/>
                  </a:cubicBezTo>
                  <a:lnTo>
                    <a:pt x="1936" y="74"/>
                  </a:lnTo>
                  <a:lnTo>
                    <a:pt x="1936" y="1940"/>
                  </a:lnTo>
                  <a:cubicBezTo>
                    <a:pt x="1936" y="1962"/>
                    <a:pt x="1954" y="1980"/>
                    <a:pt x="1971" y="1980"/>
                  </a:cubicBezTo>
                  <a:cubicBezTo>
                    <a:pt x="1993" y="1980"/>
                    <a:pt x="2011" y="1962"/>
                    <a:pt x="2011" y="1940"/>
                  </a:cubicBezTo>
                  <a:lnTo>
                    <a:pt x="2011" y="39"/>
                  </a:lnTo>
                  <a:cubicBezTo>
                    <a:pt x="2011" y="18"/>
                    <a:pt x="1993" y="0"/>
                    <a:pt x="19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3">
            <a:extLst>
              <a:ext uri="{FF2B5EF4-FFF2-40B4-BE49-F238E27FC236}">
                <a16:creationId xmlns:a16="http://schemas.microsoft.com/office/drawing/2014/main" id="{116CCBAE-BEF8-6E2A-199A-58AC75137D67}"/>
              </a:ext>
            </a:extLst>
          </p:cNvPr>
          <p:cNvSpPr>
            <a:spLocks noGrp="1"/>
          </p:cNvSpPr>
          <p:nvPr>
            <p:ph type="title"/>
          </p:nvPr>
        </p:nvSpPr>
        <p:spPr>
          <a:xfrm>
            <a:off x="2809136" y="16321"/>
            <a:ext cx="3568390" cy="600205"/>
          </a:xfrm>
        </p:spPr>
        <p:txBody>
          <a:bodyPr/>
          <a:lstStyle/>
          <a:p>
            <a:pPr algn="ctr"/>
            <a:r>
              <a:rPr lang="en-US" sz="4800" err="1">
                <a:solidFill>
                  <a:srgbClr val="FF0000"/>
                </a:solidFill>
              </a:rPr>
              <a:t>FrontEnd</a:t>
            </a:r>
            <a:endParaRPr lang="en-US" sz="4800">
              <a:solidFill>
                <a:srgbClr val="FF0000"/>
              </a:solidFill>
            </a:endParaRPr>
          </a:p>
        </p:txBody>
      </p:sp>
      <p:pic>
        <p:nvPicPr>
          <p:cNvPr id="3" name="Picture 2">
            <a:extLst>
              <a:ext uri="{FF2B5EF4-FFF2-40B4-BE49-F238E27FC236}">
                <a16:creationId xmlns:a16="http://schemas.microsoft.com/office/drawing/2014/main" id="{C44366FE-FAAE-5B12-64D5-5C150B3A351F}"/>
              </a:ext>
            </a:extLst>
          </p:cNvPr>
          <p:cNvPicPr>
            <a:picLocks noChangeAspect="1"/>
          </p:cNvPicPr>
          <p:nvPr/>
        </p:nvPicPr>
        <p:blipFill>
          <a:blip r:embed="rId3"/>
          <a:stretch>
            <a:fillRect/>
          </a:stretch>
        </p:blipFill>
        <p:spPr>
          <a:xfrm>
            <a:off x="485503" y="742905"/>
            <a:ext cx="7701019" cy="4331823"/>
          </a:xfrm>
          <a:prstGeom prst="rect">
            <a:avLst/>
          </a:prstGeom>
        </p:spPr>
      </p:pic>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6F472-2D3B-EB4C-7F4C-7E9399394702}"/>
              </a:ext>
            </a:extLst>
          </p:cNvPr>
          <p:cNvSpPr>
            <a:spLocks noGrp="1"/>
          </p:cNvSpPr>
          <p:nvPr>
            <p:ph type="title"/>
          </p:nvPr>
        </p:nvSpPr>
        <p:spPr>
          <a:xfrm>
            <a:off x="3540977" y="0"/>
            <a:ext cx="2062046" cy="759300"/>
          </a:xfrm>
        </p:spPr>
        <p:txBody>
          <a:bodyPr/>
          <a:lstStyle/>
          <a:p>
            <a:pPr algn="ctr"/>
            <a:r>
              <a:rPr lang="en-US" err="1">
                <a:solidFill>
                  <a:srgbClr val="FF0000"/>
                </a:solidFill>
              </a:rPr>
              <a:t>BackEnd</a:t>
            </a:r>
            <a:endParaRPr lang="en-US">
              <a:solidFill>
                <a:srgbClr val="FF0000"/>
              </a:solidFill>
            </a:endParaRPr>
          </a:p>
        </p:txBody>
      </p:sp>
      <p:pic>
        <p:nvPicPr>
          <p:cNvPr id="5" name="Picture 4">
            <a:extLst>
              <a:ext uri="{FF2B5EF4-FFF2-40B4-BE49-F238E27FC236}">
                <a16:creationId xmlns:a16="http://schemas.microsoft.com/office/drawing/2014/main" id="{3B2846D1-C77C-7343-A896-64A8EB325BAB}"/>
              </a:ext>
            </a:extLst>
          </p:cNvPr>
          <p:cNvPicPr>
            <a:picLocks noChangeAspect="1"/>
          </p:cNvPicPr>
          <p:nvPr/>
        </p:nvPicPr>
        <p:blipFill>
          <a:blip r:embed="rId2"/>
          <a:stretch>
            <a:fillRect/>
          </a:stretch>
        </p:blipFill>
        <p:spPr>
          <a:xfrm>
            <a:off x="624468" y="589865"/>
            <a:ext cx="7999141" cy="4487018"/>
          </a:xfrm>
          <a:prstGeom prst="rect">
            <a:avLst/>
          </a:prstGeom>
        </p:spPr>
      </p:pic>
    </p:spTree>
    <p:extLst>
      <p:ext uri="{BB962C8B-B14F-4D97-AF65-F5344CB8AC3E}">
        <p14:creationId xmlns:p14="http://schemas.microsoft.com/office/powerpoint/2010/main" val="1742869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28"/>
          <p:cNvSpPr txBox="1">
            <a:spLocks noGrp="1"/>
          </p:cNvSpPr>
          <p:nvPr>
            <p:ph type="title"/>
          </p:nvPr>
        </p:nvSpPr>
        <p:spPr>
          <a:xfrm>
            <a:off x="3350488" y="1165203"/>
            <a:ext cx="923332" cy="68080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a:solidFill>
                  <a:srgbClr val="FF0000"/>
                </a:solidFill>
              </a:rPr>
              <a:t>02</a:t>
            </a:r>
            <a:endParaRPr sz="4800">
              <a:solidFill>
                <a:srgbClr val="FF0000"/>
              </a:solidFill>
            </a:endParaRPr>
          </a:p>
        </p:txBody>
      </p:sp>
      <p:sp>
        <p:nvSpPr>
          <p:cNvPr id="755" name="Google Shape;755;p28"/>
          <p:cNvSpPr/>
          <p:nvPr/>
        </p:nvSpPr>
        <p:spPr>
          <a:xfrm>
            <a:off x="7644175" y="3013795"/>
            <a:ext cx="1499854" cy="2129688"/>
          </a:xfrm>
          <a:custGeom>
            <a:avLst/>
            <a:gdLst/>
            <a:ahLst/>
            <a:cxnLst/>
            <a:rect l="l" t="t" r="r" b="b"/>
            <a:pathLst>
              <a:path w="22301" h="18902" extrusionOk="0">
                <a:moveTo>
                  <a:pt x="0" y="1"/>
                </a:moveTo>
                <a:lnTo>
                  <a:pt x="0" y="18901"/>
                </a:lnTo>
                <a:lnTo>
                  <a:pt x="22301" y="18901"/>
                </a:lnTo>
                <a:lnTo>
                  <a:pt x="223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8"/>
          <p:cNvSpPr/>
          <p:nvPr/>
        </p:nvSpPr>
        <p:spPr>
          <a:xfrm rot="10800000" flipH="1">
            <a:off x="7644125" y="1505605"/>
            <a:ext cx="1506957" cy="1508195"/>
          </a:xfrm>
          <a:custGeom>
            <a:avLst/>
            <a:gdLst/>
            <a:ahLst/>
            <a:cxnLst/>
            <a:rect l="l" t="t" r="r" b="b"/>
            <a:pathLst>
              <a:path w="28678" h="28677" extrusionOk="0">
                <a:moveTo>
                  <a:pt x="1" y="0"/>
                </a:moveTo>
                <a:lnTo>
                  <a:pt x="1" y="28677"/>
                </a:lnTo>
                <a:lnTo>
                  <a:pt x="28677" y="28677"/>
                </a:lnTo>
                <a:cubicBezTo>
                  <a:pt x="28677" y="12839"/>
                  <a:pt x="15838"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28"/>
          <p:cNvGrpSpPr/>
          <p:nvPr/>
        </p:nvGrpSpPr>
        <p:grpSpPr>
          <a:xfrm rot="5400000">
            <a:off x="7423524" y="3831308"/>
            <a:ext cx="1941152" cy="685865"/>
            <a:chOff x="7024375" y="4369047"/>
            <a:chExt cx="2119624" cy="748925"/>
          </a:xfrm>
        </p:grpSpPr>
        <p:sp>
          <p:nvSpPr>
            <p:cNvPr id="758" name="Google Shape;758;p28"/>
            <p:cNvSpPr/>
            <p:nvPr/>
          </p:nvSpPr>
          <p:spPr>
            <a:xfrm rot="5400000">
              <a:off x="7704413" y="4252385"/>
              <a:ext cx="4440" cy="930345"/>
            </a:xfrm>
            <a:custGeom>
              <a:avLst/>
              <a:gdLst/>
              <a:ahLst/>
              <a:cxnLst/>
              <a:rect l="l" t="t" r="r" b="b"/>
              <a:pathLst>
                <a:path w="71" h="14876" extrusionOk="0">
                  <a:moveTo>
                    <a:pt x="35" y="0"/>
                  </a:moveTo>
                  <a:cubicBezTo>
                    <a:pt x="13" y="0"/>
                    <a:pt x="0" y="18"/>
                    <a:pt x="0" y="35"/>
                  </a:cubicBezTo>
                  <a:lnTo>
                    <a:pt x="0" y="14841"/>
                  </a:lnTo>
                  <a:cubicBezTo>
                    <a:pt x="0" y="14858"/>
                    <a:pt x="13" y="14876"/>
                    <a:pt x="35" y="14876"/>
                  </a:cubicBezTo>
                  <a:cubicBezTo>
                    <a:pt x="57" y="14876"/>
                    <a:pt x="70" y="14858"/>
                    <a:pt x="70" y="14841"/>
                  </a:cubicBezTo>
                  <a:lnTo>
                    <a:pt x="70" y="35"/>
                  </a:lnTo>
                  <a:cubicBezTo>
                    <a:pt x="70" y="18"/>
                    <a:pt x="57" y="0"/>
                    <a:pt x="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rot="5400000">
              <a:off x="7535644" y="4598760"/>
              <a:ext cx="120577" cy="120327"/>
            </a:xfrm>
            <a:custGeom>
              <a:avLst/>
              <a:gdLst/>
              <a:ahLst/>
              <a:cxnLst/>
              <a:rect l="l" t="t" r="r" b="b"/>
              <a:pathLst>
                <a:path w="1928" h="1924" extrusionOk="0">
                  <a:moveTo>
                    <a:pt x="1890" y="0"/>
                  </a:moveTo>
                  <a:cubicBezTo>
                    <a:pt x="1881" y="0"/>
                    <a:pt x="1871" y="5"/>
                    <a:pt x="1862" y="14"/>
                  </a:cubicBezTo>
                  <a:lnTo>
                    <a:pt x="13" y="1862"/>
                  </a:lnTo>
                  <a:cubicBezTo>
                    <a:pt x="0" y="1875"/>
                    <a:pt x="0" y="1897"/>
                    <a:pt x="13" y="1910"/>
                  </a:cubicBezTo>
                  <a:cubicBezTo>
                    <a:pt x="22" y="1919"/>
                    <a:pt x="31" y="1923"/>
                    <a:pt x="40" y="1923"/>
                  </a:cubicBezTo>
                  <a:cubicBezTo>
                    <a:pt x="48" y="1923"/>
                    <a:pt x="61" y="1919"/>
                    <a:pt x="66" y="1910"/>
                  </a:cubicBezTo>
                  <a:lnTo>
                    <a:pt x="1914" y="62"/>
                  </a:lnTo>
                  <a:cubicBezTo>
                    <a:pt x="1927" y="49"/>
                    <a:pt x="1927" y="27"/>
                    <a:pt x="1914" y="14"/>
                  </a:cubicBezTo>
                  <a:cubicBezTo>
                    <a:pt x="1908" y="5"/>
                    <a:pt x="1899" y="0"/>
                    <a:pt x="189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rot="5400000">
              <a:off x="7921144" y="4593382"/>
              <a:ext cx="126081" cy="125580"/>
            </a:xfrm>
            <a:custGeom>
              <a:avLst/>
              <a:gdLst/>
              <a:ahLst/>
              <a:cxnLst/>
              <a:rect l="l" t="t" r="r" b="b"/>
              <a:pathLst>
                <a:path w="2016" h="2008" extrusionOk="0">
                  <a:moveTo>
                    <a:pt x="1978" y="0"/>
                  </a:moveTo>
                  <a:cubicBezTo>
                    <a:pt x="1969" y="0"/>
                    <a:pt x="1959" y="3"/>
                    <a:pt x="1950" y="10"/>
                  </a:cubicBezTo>
                  <a:lnTo>
                    <a:pt x="14" y="1946"/>
                  </a:lnTo>
                  <a:cubicBezTo>
                    <a:pt x="1" y="1959"/>
                    <a:pt x="1" y="1985"/>
                    <a:pt x="14" y="1998"/>
                  </a:cubicBezTo>
                  <a:cubicBezTo>
                    <a:pt x="23" y="2003"/>
                    <a:pt x="31" y="2007"/>
                    <a:pt x="40" y="2007"/>
                  </a:cubicBezTo>
                  <a:cubicBezTo>
                    <a:pt x="49" y="2007"/>
                    <a:pt x="62" y="2003"/>
                    <a:pt x="66" y="1998"/>
                  </a:cubicBezTo>
                  <a:lnTo>
                    <a:pt x="2002" y="62"/>
                  </a:lnTo>
                  <a:cubicBezTo>
                    <a:pt x="2015" y="49"/>
                    <a:pt x="2015" y="23"/>
                    <a:pt x="2002" y="10"/>
                  </a:cubicBezTo>
                  <a:cubicBezTo>
                    <a:pt x="1996" y="3"/>
                    <a:pt x="1987" y="0"/>
                    <a:pt x="197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rot="5400000">
              <a:off x="7415003" y="4716650"/>
              <a:ext cx="167044" cy="166544"/>
            </a:xfrm>
            <a:custGeom>
              <a:avLst/>
              <a:gdLst/>
              <a:ahLst/>
              <a:cxnLst/>
              <a:rect l="l" t="t" r="r" b="b"/>
              <a:pathLst>
                <a:path w="2671" h="2663" extrusionOk="0">
                  <a:moveTo>
                    <a:pt x="42" y="0"/>
                  </a:moveTo>
                  <a:cubicBezTo>
                    <a:pt x="34" y="0"/>
                    <a:pt x="25" y="3"/>
                    <a:pt x="18" y="10"/>
                  </a:cubicBezTo>
                  <a:cubicBezTo>
                    <a:pt x="1" y="23"/>
                    <a:pt x="1" y="45"/>
                    <a:pt x="18" y="62"/>
                  </a:cubicBezTo>
                  <a:lnTo>
                    <a:pt x="2605" y="2649"/>
                  </a:lnTo>
                  <a:cubicBezTo>
                    <a:pt x="2614" y="2658"/>
                    <a:pt x="2623" y="2662"/>
                    <a:pt x="2632" y="2662"/>
                  </a:cubicBezTo>
                  <a:cubicBezTo>
                    <a:pt x="2640" y="2662"/>
                    <a:pt x="2649" y="2658"/>
                    <a:pt x="2658" y="2649"/>
                  </a:cubicBezTo>
                  <a:cubicBezTo>
                    <a:pt x="2671" y="2636"/>
                    <a:pt x="2671" y="2614"/>
                    <a:pt x="2658" y="2597"/>
                  </a:cubicBezTo>
                  <a:lnTo>
                    <a:pt x="66" y="10"/>
                  </a:lnTo>
                  <a:cubicBezTo>
                    <a:pt x="60" y="3"/>
                    <a:pt x="51"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rot="5400000">
              <a:off x="7831523" y="4716650"/>
              <a:ext cx="114323" cy="113823"/>
            </a:xfrm>
            <a:custGeom>
              <a:avLst/>
              <a:gdLst/>
              <a:ahLst/>
              <a:cxnLst/>
              <a:rect l="l" t="t" r="r" b="b"/>
              <a:pathLst>
                <a:path w="1828" h="1820" extrusionOk="0">
                  <a:moveTo>
                    <a:pt x="42" y="0"/>
                  </a:moveTo>
                  <a:cubicBezTo>
                    <a:pt x="34" y="0"/>
                    <a:pt x="25" y="4"/>
                    <a:pt x="18" y="10"/>
                  </a:cubicBezTo>
                  <a:cubicBezTo>
                    <a:pt x="1" y="28"/>
                    <a:pt x="1" y="50"/>
                    <a:pt x="18" y="63"/>
                  </a:cubicBezTo>
                  <a:lnTo>
                    <a:pt x="1762" y="1811"/>
                  </a:lnTo>
                  <a:cubicBezTo>
                    <a:pt x="1771" y="1815"/>
                    <a:pt x="1779" y="1819"/>
                    <a:pt x="1788" y="1819"/>
                  </a:cubicBezTo>
                  <a:cubicBezTo>
                    <a:pt x="1797" y="1819"/>
                    <a:pt x="1806" y="1815"/>
                    <a:pt x="1814" y="1811"/>
                  </a:cubicBezTo>
                  <a:cubicBezTo>
                    <a:pt x="1827" y="1793"/>
                    <a:pt x="1827" y="1771"/>
                    <a:pt x="1814" y="1758"/>
                  </a:cubicBezTo>
                  <a:lnTo>
                    <a:pt x="66" y="10"/>
                  </a:lnTo>
                  <a:cubicBezTo>
                    <a:pt x="60" y="4"/>
                    <a:pt x="51" y="0"/>
                    <a:pt x="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rot="5400000">
              <a:off x="6971811" y="4590535"/>
              <a:ext cx="359167" cy="254037"/>
            </a:xfrm>
            <a:custGeom>
              <a:avLst/>
              <a:gdLst/>
              <a:ahLst/>
              <a:cxnLst/>
              <a:rect l="l" t="t" r="r" b="b"/>
              <a:pathLst>
                <a:path w="5743" h="4062" extrusionOk="0">
                  <a:moveTo>
                    <a:pt x="2871" y="1"/>
                  </a:moveTo>
                  <a:lnTo>
                    <a:pt x="0" y="2872"/>
                  </a:lnTo>
                  <a:cubicBezTo>
                    <a:pt x="306" y="3182"/>
                    <a:pt x="656" y="3431"/>
                    <a:pt x="1023" y="3619"/>
                  </a:cubicBezTo>
                  <a:lnTo>
                    <a:pt x="2255" y="2033"/>
                  </a:lnTo>
                  <a:lnTo>
                    <a:pt x="1630" y="3868"/>
                  </a:lnTo>
                  <a:cubicBezTo>
                    <a:pt x="2036" y="3997"/>
                    <a:pt x="2456" y="4061"/>
                    <a:pt x="2876" y="4061"/>
                  </a:cubicBezTo>
                  <a:cubicBezTo>
                    <a:pt x="3342" y="4061"/>
                    <a:pt x="3808" y="3981"/>
                    <a:pt x="4252" y="3820"/>
                  </a:cubicBezTo>
                  <a:lnTo>
                    <a:pt x="3662" y="2033"/>
                  </a:lnTo>
                  <a:lnTo>
                    <a:pt x="4855" y="3545"/>
                  </a:lnTo>
                  <a:cubicBezTo>
                    <a:pt x="5174" y="3366"/>
                    <a:pt x="5471" y="3143"/>
                    <a:pt x="5742" y="2872"/>
                  </a:cubicBezTo>
                  <a:lnTo>
                    <a:pt x="2871"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rot="5400000">
              <a:off x="7180602" y="4863872"/>
              <a:ext cx="254225" cy="253975"/>
            </a:xfrm>
            <a:custGeom>
              <a:avLst/>
              <a:gdLst/>
              <a:ahLst/>
              <a:cxnLst/>
              <a:rect l="l" t="t" r="r" b="b"/>
              <a:pathLst>
                <a:path w="4065" h="4061" extrusionOk="0">
                  <a:moveTo>
                    <a:pt x="0" y="0"/>
                  </a:moveTo>
                  <a:lnTo>
                    <a:pt x="0" y="4060"/>
                  </a:lnTo>
                  <a:cubicBezTo>
                    <a:pt x="437" y="4060"/>
                    <a:pt x="861" y="3990"/>
                    <a:pt x="1254" y="3863"/>
                  </a:cubicBezTo>
                  <a:lnTo>
                    <a:pt x="1001" y="1871"/>
                  </a:lnTo>
                  <a:lnTo>
                    <a:pt x="1862" y="3610"/>
                  </a:lnTo>
                  <a:cubicBezTo>
                    <a:pt x="2657" y="3199"/>
                    <a:pt x="3300" y="2535"/>
                    <a:pt x="3680" y="1722"/>
                  </a:cubicBezTo>
                  <a:lnTo>
                    <a:pt x="1997" y="874"/>
                  </a:lnTo>
                  <a:lnTo>
                    <a:pt x="3911" y="1101"/>
                  </a:lnTo>
                  <a:cubicBezTo>
                    <a:pt x="4008" y="752"/>
                    <a:pt x="4064" y="380"/>
                    <a:pt x="4064" y="0"/>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rot="5400000">
              <a:off x="7305933" y="4369047"/>
              <a:ext cx="253975" cy="253975"/>
            </a:xfrm>
            <a:custGeom>
              <a:avLst/>
              <a:gdLst/>
              <a:ahLst/>
              <a:cxnLst/>
              <a:rect l="l" t="t" r="r" b="b"/>
              <a:pathLst>
                <a:path w="4061" h="4061" extrusionOk="0">
                  <a:moveTo>
                    <a:pt x="0" y="1"/>
                  </a:moveTo>
                  <a:cubicBezTo>
                    <a:pt x="0" y="438"/>
                    <a:pt x="70" y="857"/>
                    <a:pt x="197" y="1251"/>
                  </a:cubicBezTo>
                  <a:lnTo>
                    <a:pt x="2190" y="997"/>
                  </a:lnTo>
                  <a:lnTo>
                    <a:pt x="451" y="1858"/>
                  </a:lnTo>
                  <a:cubicBezTo>
                    <a:pt x="861" y="2653"/>
                    <a:pt x="1526" y="3296"/>
                    <a:pt x="2338" y="3676"/>
                  </a:cubicBezTo>
                  <a:lnTo>
                    <a:pt x="3186" y="1993"/>
                  </a:lnTo>
                  <a:lnTo>
                    <a:pt x="2959" y="3908"/>
                  </a:lnTo>
                  <a:cubicBezTo>
                    <a:pt x="3309" y="4008"/>
                    <a:pt x="3680" y="4061"/>
                    <a:pt x="4060" y="4061"/>
                  </a:cubicBezTo>
                  <a:lnTo>
                    <a:pt x="4060"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rot="5400000">
              <a:off x="7616698" y="4791324"/>
              <a:ext cx="254225" cy="254225"/>
            </a:xfrm>
            <a:custGeom>
              <a:avLst/>
              <a:gdLst/>
              <a:ahLst/>
              <a:cxnLst/>
              <a:rect l="l" t="t" r="r" b="b"/>
              <a:pathLst>
                <a:path w="4065" h="4065" extrusionOk="0">
                  <a:moveTo>
                    <a:pt x="0" y="1"/>
                  </a:moveTo>
                  <a:lnTo>
                    <a:pt x="0" y="4065"/>
                  </a:lnTo>
                  <a:cubicBezTo>
                    <a:pt x="437" y="4065"/>
                    <a:pt x="861" y="3995"/>
                    <a:pt x="1254" y="3868"/>
                  </a:cubicBezTo>
                  <a:lnTo>
                    <a:pt x="1001" y="1875"/>
                  </a:lnTo>
                  <a:lnTo>
                    <a:pt x="1862" y="3615"/>
                  </a:lnTo>
                  <a:cubicBezTo>
                    <a:pt x="2657" y="3204"/>
                    <a:pt x="3300" y="2535"/>
                    <a:pt x="3680" y="1727"/>
                  </a:cubicBezTo>
                  <a:lnTo>
                    <a:pt x="1997" y="879"/>
                  </a:lnTo>
                  <a:lnTo>
                    <a:pt x="3911" y="1106"/>
                  </a:lnTo>
                  <a:cubicBezTo>
                    <a:pt x="4008" y="757"/>
                    <a:pt x="4064" y="385"/>
                    <a:pt x="4064"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rot="5400000">
              <a:off x="7696875" y="4368922"/>
              <a:ext cx="253975" cy="254225"/>
            </a:xfrm>
            <a:custGeom>
              <a:avLst/>
              <a:gdLst/>
              <a:ahLst/>
              <a:cxnLst/>
              <a:rect l="l" t="t" r="r" b="b"/>
              <a:pathLst>
                <a:path w="4061" h="4065" extrusionOk="0">
                  <a:moveTo>
                    <a:pt x="0" y="0"/>
                  </a:moveTo>
                  <a:cubicBezTo>
                    <a:pt x="0" y="437"/>
                    <a:pt x="70" y="857"/>
                    <a:pt x="197" y="1254"/>
                  </a:cubicBezTo>
                  <a:lnTo>
                    <a:pt x="2190" y="1001"/>
                  </a:lnTo>
                  <a:lnTo>
                    <a:pt x="2190" y="1001"/>
                  </a:lnTo>
                  <a:lnTo>
                    <a:pt x="451" y="1857"/>
                  </a:lnTo>
                  <a:cubicBezTo>
                    <a:pt x="861" y="2653"/>
                    <a:pt x="1526" y="3295"/>
                    <a:pt x="2338" y="3680"/>
                  </a:cubicBezTo>
                  <a:lnTo>
                    <a:pt x="3186" y="1997"/>
                  </a:lnTo>
                  <a:lnTo>
                    <a:pt x="2959" y="3907"/>
                  </a:lnTo>
                  <a:cubicBezTo>
                    <a:pt x="3309" y="4007"/>
                    <a:pt x="3680" y="4064"/>
                    <a:pt x="4060" y="4064"/>
                  </a:cubicBezTo>
                  <a:lnTo>
                    <a:pt x="4060"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rot="5400000">
              <a:off x="7105239" y="4672808"/>
              <a:ext cx="178802" cy="92246"/>
            </a:xfrm>
            <a:custGeom>
              <a:avLst/>
              <a:gdLst/>
              <a:ahLst/>
              <a:cxnLst/>
              <a:rect l="l" t="t" r="r" b="b"/>
              <a:pathLst>
                <a:path w="2859" h="1475" extrusionOk="0">
                  <a:moveTo>
                    <a:pt x="1419" y="1"/>
                  </a:moveTo>
                  <a:cubicBezTo>
                    <a:pt x="1409" y="1"/>
                    <a:pt x="1401" y="4"/>
                    <a:pt x="1394" y="11"/>
                  </a:cubicBezTo>
                  <a:lnTo>
                    <a:pt x="18" y="1387"/>
                  </a:lnTo>
                  <a:cubicBezTo>
                    <a:pt x="4" y="1405"/>
                    <a:pt x="0" y="1427"/>
                    <a:pt x="18" y="1440"/>
                  </a:cubicBezTo>
                  <a:cubicBezTo>
                    <a:pt x="24" y="1448"/>
                    <a:pt x="33" y="1453"/>
                    <a:pt x="42" y="1453"/>
                  </a:cubicBezTo>
                  <a:cubicBezTo>
                    <a:pt x="51" y="1453"/>
                    <a:pt x="61" y="1448"/>
                    <a:pt x="70" y="1440"/>
                  </a:cubicBezTo>
                  <a:lnTo>
                    <a:pt x="1420" y="89"/>
                  </a:lnTo>
                  <a:lnTo>
                    <a:pt x="2793" y="1466"/>
                  </a:lnTo>
                  <a:cubicBezTo>
                    <a:pt x="2801" y="1475"/>
                    <a:pt x="2810" y="1475"/>
                    <a:pt x="2819" y="1475"/>
                  </a:cubicBezTo>
                  <a:cubicBezTo>
                    <a:pt x="2828" y="1475"/>
                    <a:pt x="2841" y="1475"/>
                    <a:pt x="2845" y="1466"/>
                  </a:cubicBezTo>
                  <a:cubicBezTo>
                    <a:pt x="2858" y="1453"/>
                    <a:pt x="2858" y="1427"/>
                    <a:pt x="2845" y="1414"/>
                  </a:cubicBezTo>
                  <a:lnTo>
                    <a:pt x="1447" y="11"/>
                  </a:lnTo>
                  <a:cubicBezTo>
                    <a:pt x="1438" y="4"/>
                    <a:pt x="1428" y="1"/>
                    <a:pt x="1419"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rot="5400000">
              <a:off x="7176754" y="4660521"/>
              <a:ext cx="4753" cy="116512"/>
            </a:xfrm>
            <a:custGeom>
              <a:avLst/>
              <a:gdLst/>
              <a:ahLst/>
              <a:cxnLst/>
              <a:rect l="l" t="t" r="r" b="b"/>
              <a:pathLst>
                <a:path w="76" h="1863" extrusionOk="0">
                  <a:moveTo>
                    <a:pt x="36" y="0"/>
                  </a:moveTo>
                  <a:cubicBezTo>
                    <a:pt x="18" y="0"/>
                    <a:pt x="1" y="18"/>
                    <a:pt x="1" y="35"/>
                  </a:cubicBezTo>
                  <a:lnTo>
                    <a:pt x="1" y="1823"/>
                  </a:lnTo>
                  <a:cubicBezTo>
                    <a:pt x="1" y="1845"/>
                    <a:pt x="18" y="1862"/>
                    <a:pt x="36" y="1862"/>
                  </a:cubicBezTo>
                  <a:cubicBezTo>
                    <a:pt x="58" y="1862"/>
                    <a:pt x="75" y="1845"/>
                    <a:pt x="75" y="1823"/>
                  </a:cubicBezTo>
                  <a:lnTo>
                    <a:pt x="75" y="35"/>
                  </a:lnTo>
                  <a:cubicBezTo>
                    <a:pt x="75" y="14"/>
                    <a:pt x="58" y="0"/>
                    <a:pt x="36"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rot="5400000">
              <a:off x="7285575" y="4895299"/>
              <a:ext cx="128520" cy="126581"/>
            </a:xfrm>
            <a:custGeom>
              <a:avLst/>
              <a:gdLst/>
              <a:ahLst/>
              <a:cxnLst/>
              <a:rect l="l" t="t" r="r" b="b"/>
              <a:pathLst>
                <a:path w="2055" h="2024" extrusionOk="0">
                  <a:moveTo>
                    <a:pt x="40" y="0"/>
                  </a:moveTo>
                  <a:cubicBezTo>
                    <a:pt x="18" y="0"/>
                    <a:pt x="1" y="18"/>
                    <a:pt x="1" y="40"/>
                  </a:cubicBezTo>
                  <a:lnTo>
                    <a:pt x="1" y="1984"/>
                  </a:lnTo>
                  <a:cubicBezTo>
                    <a:pt x="1" y="2006"/>
                    <a:pt x="18" y="2019"/>
                    <a:pt x="40" y="2019"/>
                  </a:cubicBezTo>
                  <a:lnTo>
                    <a:pt x="40" y="2024"/>
                  </a:lnTo>
                  <a:cubicBezTo>
                    <a:pt x="58" y="2024"/>
                    <a:pt x="75" y="2006"/>
                    <a:pt x="75" y="1984"/>
                  </a:cubicBezTo>
                  <a:lnTo>
                    <a:pt x="75" y="75"/>
                  </a:lnTo>
                  <a:lnTo>
                    <a:pt x="2020" y="75"/>
                  </a:lnTo>
                  <a:cubicBezTo>
                    <a:pt x="2042" y="75"/>
                    <a:pt x="2055" y="57"/>
                    <a:pt x="2055" y="40"/>
                  </a:cubicBezTo>
                  <a:cubicBezTo>
                    <a:pt x="2055" y="18"/>
                    <a:pt x="2042" y="0"/>
                    <a:pt x="202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rot="5400000">
              <a:off x="7327039" y="4897050"/>
              <a:ext cx="84179" cy="83741"/>
            </a:xfrm>
            <a:custGeom>
              <a:avLst/>
              <a:gdLst/>
              <a:ahLst/>
              <a:cxnLst/>
              <a:rect l="l" t="t" r="r" b="b"/>
              <a:pathLst>
                <a:path w="1346" h="1339" extrusionOk="0">
                  <a:moveTo>
                    <a:pt x="41" y="0"/>
                  </a:moveTo>
                  <a:cubicBezTo>
                    <a:pt x="32" y="0"/>
                    <a:pt x="22" y="4"/>
                    <a:pt x="13" y="10"/>
                  </a:cubicBezTo>
                  <a:cubicBezTo>
                    <a:pt x="0" y="23"/>
                    <a:pt x="0" y="45"/>
                    <a:pt x="13" y="63"/>
                  </a:cubicBezTo>
                  <a:lnTo>
                    <a:pt x="1280" y="1326"/>
                  </a:lnTo>
                  <a:cubicBezTo>
                    <a:pt x="1285" y="1334"/>
                    <a:pt x="1298" y="1339"/>
                    <a:pt x="1307" y="1339"/>
                  </a:cubicBezTo>
                  <a:cubicBezTo>
                    <a:pt x="1315" y="1339"/>
                    <a:pt x="1324" y="1334"/>
                    <a:pt x="1333" y="1326"/>
                  </a:cubicBezTo>
                  <a:cubicBezTo>
                    <a:pt x="1346" y="1312"/>
                    <a:pt x="1346" y="1291"/>
                    <a:pt x="1333" y="1273"/>
                  </a:cubicBezTo>
                  <a:lnTo>
                    <a:pt x="66" y="10"/>
                  </a:lnTo>
                  <a:cubicBezTo>
                    <a:pt x="59" y="4"/>
                    <a:pt x="50" y="0"/>
                    <a:pt x="41"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rot="5400000">
              <a:off x="7407592" y="4469645"/>
              <a:ext cx="126331" cy="128520"/>
            </a:xfrm>
            <a:custGeom>
              <a:avLst/>
              <a:gdLst/>
              <a:ahLst/>
              <a:cxnLst/>
              <a:rect l="l" t="t" r="r" b="b"/>
              <a:pathLst>
                <a:path w="2020" h="2055" extrusionOk="0">
                  <a:moveTo>
                    <a:pt x="35" y="0"/>
                  </a:moveTo>
                  <a:cubicBezTo>
                    <a:pt x="13" y="0"/>
                    <a:pt x="0" y="14"/>
                    <a:pt x="0" y="35"/>
                  </a:cubicBezTo>
                  <a:cubicBezTo>
                    <a:pt x="0" y="57"/>
                    <a:pt x="13" y="75"/>
                    <a:pt x="35" y="75"/>
                  </a:cubicBezTo>
                  <a:lnTo>
                    <a:pt x="1945" y="75"/>
                  </a:lnTo>
                  <a:lnTo>
                    <a:pt x="1945" y="2019"/>
                  </a:lnTo>
                  <a:cubicBezTo>
                    <a:pt x="1945" y="2036"/>
                    <a:pt x="1961" y="2053"/>
                    <a:pt x="1982" y="2054"/>
                  </a:cubicBezTo>
                  <a:lnTo>
                    <a:pt x="1982" y="2054"/>
                  </a:lnTo>
                  <a:cubicBezTo>
                    <a:pt x="2003" y="2053"/>
                    <a:pt x="2019" y="2036"/>
                    <a:pt x="2019" y="2019"/>
                  </a:cubicBezTo>
                  <a:lnTo>
                    <a:pt x="2019" y="35"/>
                  </a:lnTo>
                  <a:cubicBezTo>
                    <a:pt x="2019" y="14"/>
                    <a:pt x="2002" y="0"/>
                    <a:pt x="1980" y="0"/>
                  </a:cubicBezTo>
                  <a:close/>
                  <a:moveTo>
                    <a:pt x="1982" y="2054"/>
                  </a:moveTo>
                  <a:lnTo>
                    <a:pt x="1982" y="2054"/>
                  </a:lnTo>
                  <a:cubicBezTo>
                    <a:pt x="1981" y="2054"/>
                    <a:pt x="1980" y="2054"/>
                    <a:pt x="1980" y="2054"/>
                  </a:cubicBezTo>
                  <a:lnTo>
                    <a:pt x="1984" y="2054"/>
                  </a:lnTo>
                  <a:cubicBezTo>
                    <a:pt x="1983" y="2054"/>
                    <a:pt x="1983" y="2054"/>
                    <a:pt x="1982" y="2054"/>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rot="5400000">
              <a:off x="7448337" y="4511391"/>
              <a:ext cx="84241" cy="83741"/>
            </a:xfrm>
            <a:custGeom>
              <a:avLst/>
              <a:gdLst/>
              <a:ahLst/>
              <a:cxnLst/>
              <a:rect l="l" t="t" r="r" b="b"/>
              <a:pathLst>
                <a:path w="1347" h="1339" extrusionOk="0">
                  <a:moveTo>
                    <a:pt x="1305" y="0"/>
                  </a:moveTo>
                  <a:cubicBezTo>
                    <a:pt x="1297" y="0"/>
                    <a:pt x="1288" y="3"/>
                    <a:pt x="1281" y="10"/>
                  </a:cubicBezTo>
                  <a:lnTo>
                    <a:pt x="14" y="1273"/>
                  </a:lnTo>
                  <a:cubicBezTo>
                    <a:pt x="1" y="1290"/>
                    <a:pt x="1" y="1312"/>
                    <a:pt x="14" y="1325"/>
                  </a:cubicBezTo>
                  <a:cubicBezTo>
                    <a:pt x="23" y="1334"/>
                    <a:pt x="31" y="1338"/>
                    <a:pt x="40" y="1338"/>
                  </a:cubicBezTo>
                  <a:cubicBezTo>
                    <a:pt x="49" y="1338"/>
                    <a:pt x="58" y="1334"/>
                    <a:pt x="66" y="1325"/>
                  </a:cubicBezTo>
                  <a:lnTo>
                    <a:pt x="1329" y="62"/>
                  </a:lnTo>
                  <a:cubicBezTo>
                    <a:pt x="1347" y="49"/>
                    <a:pt x="1347" y="23"/>
                    <a:pt x="1329" y="10"/>
                  </a:cubicBezTo>
                  <a:cubicBezTo>
                    <a:pt x="1323" y="3"/>
                    <a:pt x="1314" y="0"/>
                    <a:pt x="1305"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rot="5400000">
              <a:off x="7798565" y="4469488"/>
              <a:ext cx="126331" cy="128832"/>
            </a:xfrm>
            <a:custGeom>
              <a:avLst/>
              <a:gdLst/>
              <a:ahLst/>
              <a:cxnLst/>
              <a:rect l="l" t="t" r="r" b="b"/>
              <a:pathLst>
                <a:path w="2020" h="2060" extrusionOk="0">
                  <a:moveTo>
                    <a:pt x="35" y="1"/>
                  </a:moveTo>
                  <a:cubicBezTo>
                    <a:pt x="13" y="1"/>
                    <a:pt x="0" y="18"/>
                    <a:pt x="0" y="40"/>
                  </a:cubicBezTo>
                  <a:cubicBezTo>
                    <a:pt x="0" y="58"/>
                    <a:pt x="13" y="75"/>
                    <a:pt x="35" y="75"/>
                  </a:cubicBezTo>
                  <a:lnTo>
                    <a:pt x="1945" y="75"/>
                  </a:lnTo>
                  <a:lnTo>
                    <a:pt x="1945" y="2020"/>
                  </a:lnTo>
                  <a:cubicBezTo>
                    <a:pt x="1945" y="2041"/>
                    <a:pt x="1961" y="2058"/>
                    <a:pt x="1982" y="2059"/>
                  </a:cubicBezTo>
                  <a:lnTo>
                    <a:pt x="1982" y="2059"/>
                  </a:lnTo>
                  <a:cubicBezTo>
                    <a:pt x="2003" y="2058"/>
                    <a:pt x="2019" y="2041"/>
                    <a:pt x="2019" y="2020"/>
                  </a:cubicBezTo>
                  <a:lnTo>
                    <a:pt x="2019" y="40"/>
                  </a:lnTo>
                  <a:cubicBezTo>
                    <a:pt x="2019" y="18"/>
                    <a:pt x="2002" y="1"/>
                    <a:pt x="1980" y="1"/>
                  </a:cubicBezTo>
                  <a:close/>
                  <a:moveTo>
                    <a:pt x="1982" y="2059"/>
                  </a:moveTo>
                  <a:cubicBezTo>
                    <a:pt x="1981" y="2059"/>
                    <a:pt x="1980" y="2059"/>
                    <a:pt x="1980" y="2059"/>
                  </a:cubicBezTo>
                  <a:lnTo>
                    <a:pt x="1984" y="2059"/>
                  </a:lnTo>
                  <a:cubicBezTo>
                    <a:pt x="1983" y="2059"/>
                    <a:pt x="1983" y="2059"/>
                    <a:pt x="1982" y="2059"/>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rot="5400000">
              <a:off x="7839434" y="4511422"/>
              <a:ext cx="84241" cy="83679"/>
            </a:xfrm>
            <a:custGeom>
              <a:avLst/>
              <a:gdLst/>
              <a:ahLst/>
              <a:cxnLst/>
              <a:rect l="l" t="t" r="r" b="b"/>
              <a:pathLst>
                <a:path w="1347" h="1338" extrusionOk="0">
                  <a:moveTo>
                    <a:pt x="1305" y="1"/>
                  </a:moveTo>
                  <a:cubicBezTo>
                    <a:pt x="1297" y="1"/>
                    <a:pt x="1288" y="5"/>
                    <a:pt x="1281" y="14"/>
                  </a:cubicBezTo>
                  <a:lnTo>
                    <a:pt x="14" y="1277"/>
                  </a:lnTo>
                  <a:cubicBezTo>
                    <a:pt x="1" y="1290"/>
                    <a:pt x="1" y="1316"/>
                    <a:pt x="14" y="1329"/>
                  </a:cubicBezTo>
                  <a:cubicBezTo>
                    <a:pt x="23" y="1333"/>
                    <a:pt x="31" y="1338"/>
                    <a:pt x="40" y="1338"/>
                  </a:cubicBezTo>
                  <a:cubicBezTo>
                    <a:pt x="49" y="1338"/>
                    <a:pt x="58" y="1333"/>
                    <a:pt x="66" y="1329"/>
                  </a:cubicBezTo>
                  <a:lnTo>
                    <a:pt x="1329" y="62"/>
                  </a:lnTo>
                  <a:cubicBezTo>
                    <a:pt x="1347" y="49"/>
                    <a:pt x="1347" y="27"/>
                    <a:pt x="1329" y="14"/>
                  </a:cubicBezTo>
                  <a:cubicBezTo>
                    <a:pt x="1323" y="5"/>
                    <a:pt x="1314" y="1"/>
                    <a:pt x="1305" y="1"/>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rot="5400000">
              <a:off x="7716855" y="4817685"/>
              <a:ext cx="128520" cy="126581"/>
            </a:xfrm>
            <a:custGeom>
              <a:avLst/>
              <a:gdLst/>
              <a:ahLst/>
              <a:cxnLst/>
              <a:rect l="l" t="t" r="r" b="b"/>
              <a:pathLst>
                <a:path w="2055" h="2024" extrusionOk="0">
                  <a:moveTo>
                    <a:pt x="36" y="0"/>
                  </a:moveTo>
                  <a:cubicBezTo>
                    <a:pt x="18" y="0"/>
                    <a:pt x="1" y="18"/>
                    <a:pt x="1" y="40"/>
                  </a:cubicBezTo>
                  <a:lnTo>
                    <a:pt x="1" y="1984"/>
                  </a:lnTo>
                  <a:cubicBezTo>
                    <a:pt x="1" y="2006"/>
                    <a:pt x="18" y="2024"/>
                    <a:pt x="36" y="2024"/>
                  </a:cubicBezTo>
                  <a:cubicBezTo>
                    <a:pt x="57" y="2024"/>
                    <a:pt x="75" y="2006"/>
                    <a:pt x="75" y="1984"/>
                  </a:cubicBezTo>
                  <a:lnTo>
                    <a:pt x="75" y="75"/>
                  </a:lnTo>
                  <a:lnTo>
                    <a:pt x="2020" y="75"/>
                  </a:lnTo>
                  <a:cubicBezTo>
                    <a:pt x="2037" y="75"/>
                    <a:pt x="2055" y="57"/>
                    <a:pt x="2055" y="40"/>
                  </a:cubicBezTo>
                  <a:cubicBezTo>
                    <a:pt x="2055" y="18"/>
                    <a:pt x="2037" y="0"/>
                    <a:pt x="202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rot="5400000">
              <a:off x="7758413" y="4819280"/>
              <a:ext cx="83991" cy="83741"/>
            </a:xfrm>
            <a:custGeom>
              <a:avLst/>
              <a:gdLst/>
              <a:ahLst/>
              <a:cxnLst/>
              <a:rect l="l" t="t" r="r" b="b"/>
              <a:pathLst>
                <a:path w="1343" h="1339" extrusionOk="0">
                  <a:moveTo>
                    <a:pt x="40" y="0"/>
                  </a:moveTo>
                  <a:cubicBezTo>
                    <a:pt x="30" y="0"/>
                    <a:pt x="21" y="4"/>
                    <a:pt x="14" y="10"/>
                  </a:cubicBezTo>
                  <a:cubicBezTo>
                    <a:pt x="1" y="23"/>
                    <a:pt x="1" y="49"/>
                    <a:pt x="14" y="63"/>
                  </a:cubicBezTo>
                  <a:lnTo>
                    <a:pt x="1277" y="1326"/>
                  </a:lnTo>
                  <a:cubicBezTo>
                    <a:pt x="1286" y="1334"/>
                    <a:pt x="1294" y="1339"/>
                    <a:pt x="1303" y="1339"/>
                  </a:cubicBezTo>
                  <a:cubicBezTo>
                    <a:pt x="1312" y="1339"/>
                    <a:pt x="1325" y="1334"/>
                    <a:pt x="1329" y="1326"/>
                  </a:cubicBezTo>
                  <a:cubicBezTo>
                    <a:pt x="1343" y="1312"/>
                    <a:pt x="1343" y="1291"/>
                    <a:pt x="1329" y="1277"/>
                  </a:cubicBezTo>
                  <a:lnTo>
                    <a:pt x="66" y="10"/>
                  </a:lnTo>
                  <a:cubicBezTo>
                    <a:pt x="60" y="4"/>
                    <a:pt x="50" y="0"/>
                    <a:pt x="40" y="0"/>
                  </a:cubicBez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rot="5400000">
              <a:off x="8419286" y="4284995"/>
              <a:ext cx="581872" cy="867555"/>
            </a:xfrm>
            <a:custGeom>
              <a:avLst/>
              <a:gdLst/>
              <a:ahLst/>
              <a:cxnLst/>
              <a:rect l="l" t="t" r="r" b="b"/>
              <a:pathLst>
                <a:path w="9304" h="13872" extrusionOk="0">
                  <a:moveTo>
                    <a:pt x="0" y="1"/>
                  </a:moveTo>
                  <a:lnTo>
                    <a:pt x="0" y="9217"/>
                  </a:lnTo>
                  <a:cubicBezTo>
                    <a:pt x="0" y="11787"/>
                    <a:pt x="2080" y="13871"/>
                    <a:pt x="4650" y="13871"/>
                  </a:cubicBezTo>
                  <a:cubicBezTo>
                    <a:pt x="7219" y="13871"/>
                    <a:pt x="9304" y="11787"/>
                    <a:pt x="9304" y="9217"/>
                  </a:cubicBezTo>
                  <a:lnTo>
                    <a:pt x="93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rot="5400000">
              <a:off x="8151952" y="4554451"/>
              <a:ext cx="209947" cy="328335"/>
            </a:xfrm>
            <a:custGeom>
              <a:avLst/>
              <a:gdLst/>
              <a:ahLst/>
              <a:cxnLst/>
              <a:rect l="l" t="t" r="r" b="b"/>
              <a:pathLst>
                <a:path w="3357" h="5250" extrusionOk="0">
                  <a:moveTo>
                    <a:pt x="1" y="1"/>
                  </a:moveTo>
                  <a:lnTo>
                    <a:pt x="1" y="5249"/>
                  </a:lnTo>
                  <a:lnTo>
                    <a:pt x="3357" y="5249"/>
                  </a:lnTo>
                  <a:lnTo>
                    <a:pt x="335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rot="5400000">
              <a:off x="8424847" y="4638787"/>
              <a:ext cx="159977" cy="159977"/>
            </a:xfrm>
            <a:custGeom>
              <a:avLst/>
              <a:gdLst/>
              <a:ahLst/>
              <a:cxnLst/>
              <a:rect l="l" t="t" r="r" b="b"/>
              <a:pathLst>
                <a:path w="2558" h="2558" extrusionOk="0">
                  <a:moveTo>
                    <a:pt x="1277" y="1"/>
                  </a:moveTo>
                  <a:cubicBezTo>
                    <a:pt x="1019" y="565"/>
                    <a:pt x="564" y="1019"/>
                    <a:pt x="1" y="1277"/>
                  </a:cubicBezTo>
                  <a:cubicBezTo>
                    <a:pt x="564" y="1539"/>
                    <a:pt x="1019" y="1989"/>
                    <a:pt x="1277" y="2557"/>
                  </a:cubicBezTo>
                  <a:cubicBezTo>
                    <a:pt x="1535" y="1989"/>
                    <a:pt x="1989" y="1539"/>
                    <a:pt x="2557" y="1277"/>
                  </a:cubicBezTo>
                  <a:cubicBezTo>
                    <a:pt x="1989" y="1019"/>
                    <a:pt x="1535" y="569"/>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rot="5400000">
              <a:off x="8630230" y="4638912"/>
              <a:ext cx="159977" cy="159727"/>
            </a:xfrm>
            <a:custGeom>
              <a:avLst/>
              <a:gdLst/>
              <a:ahLst/>
              <a:cxnLst/>
              <a:rect l="l" t="t" r="r" b="b"/>
              <a:pathLst>
                <a:path w="2558" h="2554" extrusionOk="0">
                  <a:moveTo>
                    <a:pt x="1277" y="1"/>
                  </a:moveTo>
                  <a:cubicBezTo>
                    <a:pt x="1019" y="565"/>
                    <a:pt x="564" y="1019"/>
                    <a:pt x="1" y="1277"/>
                  </a:cubicBezTo>
                  <a:cubicBezTo>
                    <a:pt x="564" y="1535"/>
                    <a:pt x="1019" y="1989"/>
                    <a:pt x="1277" y="2553"/>
                  </a:cubicBezTo>
                  <a:cubicBezTo>
                    <a:pt x="1535" y="1989"/>
                    <a:pt x="1989" y="1535"/>
                    <a:pt x="2557" y="1277"/>
                  </a:cubicBezTo>
                  <a:cubicBezTo>
                    <a:pt x="1989" y="1019"/>
                    <a:pt x="1535" y="565"/>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rot="5400000">
              <a:off x="8835614" y="4638787"/>
              <a:ext cx="159977" cy="159977"/>
            </a:xfrm>
            <a:custGeom>
              <a:avLst/>
              <a:gdLst/>
              <a:ahLst/>
              <a:cxnLst/>
              <a:rect l="l" t="t" r="r" b="b"/>
              <a:pathLst>
                <a:path w="2558" h="2558" extrusionOk="0">
                  <a:moveTo>
                    <a:pt x="1277" y="1"/>
                  </a:moveTo>
                  <a:cubicBezTo>
                    <a:pt x="1019" y="564"/>
                    <a:pt x="564" y="1019"/>
                    <a:pt x="1" y="1277"/>
                  </a:cubicBezTo>
                  <a:cubicBezTo>
                    <a:pt x="564" y="1535"/>
                    <a:pt x="1019" y="1989"/>
                    <a:pt x="1277" y="2557"/>
                  </a:cubicBezTo>
                  <a:cubicBezTo>
                    <a:pt x="1535" y="1989"/>
                    <a:pt x="1989" y="1539"/>
                    <a:pt x="2557" y="1277"/>
                  </a:cubicBezTo>
                  <a:cubicBezTo>
                    <a:pt x="1989" y="1019"/>
                    <a:pt x="1535" y="564"/>
                    <a:pt x="1277" y="1"/>
                  </a:cubicBez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rot="5400000">
              <a:off x="8022960" y="4683753"/>
              <a:ext cx="209947" cy="69732"/>
            </a:xfrm>
            <a:custGeom>
              <a:avLst/>
              <a:gdLst/>
              <a:ahLst/>
              <a:cxnLst/>
              <a:rect l="l" t="t" r="r" b="b"/>
              <a:pathLst>
                <a:path w="3357" h="1115" extrusionOk="0">
                  <a:moveTo>
                    <a:pt x="1" y="0"/>
                  </a:moveTo>
                  <a:lnTo>
                    <a:pt x="1" y="1115"/>
                  </a:lnTo>
                  <a:lnTo>
                    <a:pt x="3357" y="1115"/>
                  </a:lnTo>
                  <a:lnTo>
                    <a:pt x="3357"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28"/>
          <p:cNvGrpSpPr/>
          <p:nvPr/>
        </p:nvGrpSpPr>
        <p:grpSpPr>
          <a:xfrm>
            <a:off x="7420875" y="4450989"/>
            <a:ext cx="456004" cy="436266"/>
            <a:chOff x="6102675" y="237964"/>
            <a:chExt cx="456004" cy="436266"/>
          </a:xfrm>
        </p:grpSpPr>
        <p:sp>
          <p:nvSpPr>
            <p:cNvPr id="785" name="Google Shape;785;p28"/>
            <p:cNvSpPr/>
            <p:nvPr/>
          </p:nvSpPr>
          <p:spPr>
            <a:xfrm>
              <a:off x="6102675" y="237964"/>
              <a:ext cx="185073" cy="185073"/>
            </a:xfrm>
            <a:custGeom>
              <a:avLst/>
              <a:gdLst/>
              <a:ahLst/>
              <a:cxnLst/>
              <a:rect l="l" t="t" r="r" b="b"/>
              <a:pathLst>
                <a:path w="2466" h="2466" extrusionOk="0">
                  <a:moveTo>
                    <a:pt x="1233" y="0"/>
                  </a:moveTo>
                  <a:cubicBezTo>
                    <a:pt x="984" y="547"/>
                    <a:pt x="547" y="984"/>
                    <a:pt x="1" y="1233"/>
                  </a:cubicBezTo>
                  <a:cubicBezTo>
                    <a:pt x="547" y="1482"/>
                    <a:pt x="984" y="1919"/>
                    <a:pt x="1233" y="2465"/>
                  </a:cubicBezTo>
                  <a:cubicBezTo>
                    <a:pt x="1482" y="1919"/>
                    <a:pt x="1919" y="1482"/>
                    <a:pt x="2466"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6373606" y="237964"/>
              <a:ext cx="185073" cy="185073"/>
            </a:xfrm>
            <a:custGeom>
              <a:avLst/>
              <a:gdLst/>
              <a:ahLst/>
              <a:cxnLst/>
              <a:rect l="l" t="t" r="r" b="b"/>
              <a:pathLst>
                <a:path w="2466" h="2466" extrusionOk="0">
                  <a:moveTo>
                    <a:pt x="1233" y="0"/>
                  </a:moveTo>
                  <a:cubicBezTo>
                    <a:pt x="984" y="547"/>
                    <a:pt x="547" y="984"/>
                    <a:pt x="0" y="1233"/>
                  </a:cubicBezTo>
                  <a:cubicBezTo>
                    <a:pt x="542" y="1482"/>
                    <a:pt x="979" y="1919"/>
                    <a:pt x="1233" y="2465"/>
                  </a:cubicBezTo>
                  <a:cubicBezTo>
                    <a:pt x="1482" y="1919"/>
                    <a:pt x="1919" y="1482"/>
                    <a:pt x="2465" y="1233"/>
                  </a:cubicBezTo>
                  <a:cubicBezTo>
                    <a:pt x="1919" y="984"/>
                    <a:pt x="1482" y="547"/>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8"/>
            <p:cNvSpPr/>
            <p:nvPr/>
          </p:nvSpPr>
          <p:spPr>
            <a:xfrm>
              <a:off x="6102675" y="489157"/>
              <a:ext cx="185073" cy="185073"/>
            </a:xfrm>
            <a:custGeom>
              <a:avLst/>
              <a:gdLst/>
              <a:ahLst/>
              <a:cxnLst/>
              <a:rect l="l" t="t" r="r" b="b"/>
              <a:pathLst>
                <a:path w="2466" h="2466" extrusionOk="0">
                  <a:moveTo>
                    <a:pt x="1233" y="1"/>
                  </a:moveTo>
                  <a:cubicBezTo>
                    <a:pt x="984" y="547"/>
                    <a:pt x="547" y="984"/>
                    <a:pt x="1" y="1233"/>
                  </a:cubicBezTo>
                  <a:cubicBezTo>
                    <a:pt x="547" y="1482"/>
                    <a:pt x="984" y="1919"/>
                    <a:pt x="1233" y="2466"/>
                  </a:cubicBezTo>
                  <a:cubicBezTo>
                    <a:pt x="1482" y="1919"/>
                    <a:pt x="1919" y="1482"/>
                    <a:pt x="2466"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p:nvPr/>
          </p:nvSpPr>
          <p:spPr>
            <a:xfrm>
              <a:off x="6373606" y="489157"/>
              <a:ext cx="185073" cy="185073"/>
            </a:xfrm>
            <a:custGeom>
              <a:avLst/>
              <a:gdLst/>
              <a:ahLst/>
              <a:cxnLst/>
              <a:rect l="l" t="t" r="r" b="b"/>
              <a:pathLst>
                <a:path w="2466" h="2466" extrusionOk="0">
                  <a:moveTo>
                    <a:pt x="1233" y="1"/>
                  </a:moveTo>
                  <a:cubicBezTo>
                    <a:pt x="984" y="547"/>
                    <a:pt x="547" y="984"/>
                    <a:pt x="0" y="1233"/>
                  </a:cubicBezTo>
                  <a:cubicBezTo>
                    <a:pt x="542" y="1482"/>
                    <a:pt x="979" y="1919"/>
                    <a:pt x="1233" y="2466"/>
                  </a:cubicBezTo>
                  <a:cubicBezTo>
                    <a:pt x="1482" y="1919"/>
                    <a:pt x="1919" y="1482"/>
                    <a:pt x="2465" y="1233"/>
                  </a:cubicBezTo>
                  <a:cubicBezTo>
                    <a:pt x="1919" y="984"/>
                    <a:pt x="1482" y="547"/>
                    <a:pt x="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28"/>
          <p:cNvGrpSpPr/>
          <p:nvPr/>
        </p:nvGrpSpPr>
        <p:grpSpPr>
          <a:xfrm rot="5400000">
            <a:off x="7647382" y="-76"/>
            <a:ext cx="1506965" cy="1507044"/>
            <a:chOff x="2544850" y="1267750"/>
            <a:chExt cx="474500" cy="474525"/>
          </a:xfrm>
        </p:grpSpPr>
        <p:sp>
          <p:nvSpPr>
            <p:cNvPr id="790" name="Google Shape;790;p28"/>
            <p:cNvSpPr/>
            <p:nvPr/>
          </p:nvSpPr>
          <p:spPr>
            <a:xfrm>
              <a:off x="2544850" y="1267750"/>
              <a:ext cx="474500" cy="474525"/>
            </a:xfrm>
            <a:custGeom>
              <a:avLst/>
              <a:gdLst/>
              <a:ahLst/>
              <a:cxnLst/>
              <a:rect l="l" t="t" r="r" b="b"/>
              <a:pathLst>
                <a:path w="18980" h="18981" extrusionOk="0">
                  <a:moveTo>
                    <a:pt x="1" y="1"/>
                  </a:moveTo>
                  <a:cubicBezTo>
                    <a:pt x="1" y="10485"/>
                    <a:pt x="8496" y="18980"/>
                    <a:pt x="18980" y="18980"/>
                  </a:cubicBezTo>
                  <a:lnTo>
                    <a:pt x="18980" y="1"/>
                  </a:lnTo>
                  <a:close/>
                </a:path>
              </a:pathLst>
            </a:custGeom>
            <a:solidFill>
              <a:srgbClr val="98DD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8"/>
            <p:cNvSpPr/>
            <p:nvPr/>
          </p:nvSpPr>
          <p:spPr>
            <a:xfrm>
              <a:off x="2555675" y="1343025"/>
              <a:ext cx="142050" cy="46800"/>
            </a:xfrm>
            <a:custGeom>
              <a:avLst/>
              <a:gdLst/>
              <a:ahLst/>
              <a:cxnLst/>
              <a:rect l="l" t="t" r="r" b="b"/>
              <a:pathLst>
                <a:path w="5682" h="1872" extrusionOk="0">
                  <a:moveTo>
                    <a:pt x="5524" y="1"/>
                  </a:moveTo>
                  <a:lnTo>
                    <a:pt x="0" y="1041"/>
                  </a:lnTo>
                  <a:cubicBezTo>
                    <a:pt x="61" y="1321"/>
                    <a:pt x="127" y="1596"/>
                    <a:pt x="201" y="1871"/>
                  </a:cubicBezTo>
                  <a:lnTo>
                    <a:pt x="5681" y="840"/>
                  </a:lnTo>
                  <a:lnTo>
                    <a:pt x="5524"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8"/>
            <p:cNvSpPr/>
            <p:nvPr/>
          </p:nvSpPr>
          <p:spPr>
            <a:xfrm>
              <a:off x="2676400" y="1497525"/>
              <a:ext cx="113200" cy="113300"/>
            </a:xfrm>
            <a:custGeom>
              <a:avLst/>
              <a:gdLst/>
              <a:ahLst/>
              <a:cxnLst/>
              <a:rect l="l" t="t" r="r" b="b"/>
              <a:pathLst>
                <a:path w="4528" h="4532" extrusionOk="0">
                  <a:moveTo>
                    <a:pt x="3924" y="0"/>
                  </a:moveTo>
                  <a:lnTo>
                    <a:pt x="0" y="3929"/>
                  </a:lnTo>
                  <a:cubicBezTo>
                    <a:pt x="192" y="4134"/>
                    <a:pt x="398" y="4335"/>
                    <a:pt x="603" y="4532"/>
                  </a:cubicBezTo>
                  <a:lnTo>
                    <a:pt x="4527" y="603"/>
                  </a:lnTo>
                  <a:lnTo>
                    <a:pt x="3924"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8"/>
            <p:cNvSpPr/>
            <p:nvPr/>
          </p:nvSpPr>
          <p:spPr>
            <a:xfrm>
              <a:off x="2603200" y="1422125"/>
              <a:ext cx="138000" cy="92350"/>
            </a:xfrm>
            <a:custGeom>
              <a:avLst/>
              <a:gdLst/>
              <a:ahLst/>
              <a:cxnLst/>
              <a:rect l="l" t="t" r="r" b="b"/>
              <a:pathLst>
                <a:path w="5520" h="3694" extrusionOk="0">
                  <a:moveTo>
                    <a:pt x="5091" y="1"/>
                  </a:moveTo>
                  <a:lnTo>
                    <a:pt x="0" y="2955"/>
                  </a:lnTo>
                  <a:cubicBezTo>
                    <a:pt x="140" y="3204"/>
                    <a:pt x="280" y="3453"/>
                    <a:pt x="428" y="3693"/>
                  </a:cubicBezTo>
                  <a:lnTo>
                    <a:pt x="5520" y="739"/>
                  </a:lnTo>
                  <a:lnTo>
                    <a:pt x="5091" y="1"/>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8"/>
            <p:cNvSpPr/>
            <p:nvPr/>
          </p:nvSpPr>
          <p:spPr>
            <a:xfrm>
              <a:off x="2772650" y="1545925"/>
              <a:ext cx="92450" cy="138000"/>
            </a:xfrm>
            <a:custGeom>
              <a:avLst/>
              <a:gdLst/>
              <a:ahLst/>
              <a:cxnLst/>
              <a:rect l="l" t="t" r="r" b="b"/>
              <a:pathLst>
                <a:path w="3698" h="5520" extrusionOk="0">
                  <a:moveTo>
                    <a:pt x="2959" y="0"/>
                  </a:moveTo>
                  <a:lnTo>
                    <a:pt x="0" y="5091"/>
                  </a:lnTo>
                  <a:cubicBezTo>
                    <a:pt x="245" y="5240"/>
                    <a:pt x="490" y="5380"/>
                    <a:pt x="739" y="5519"/>
                  </a:cubicBezTo>
                  <a:lnTo>
                    <a:pt x="3697" y="428"/>
                  </a:lnTo>
                  <a:lnTo>
                    <a:pt x="2959"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8"/>
            <p:cNvSpPr/>
            <p:nvPr/>
          </p:nvSpPr>
          <p:spPr>
            <a:xfrm>
              <a:off x="2897300" y="1589400"/>
              <a:ext cx="46775" cy="142050"/>
            </a:xfrm>
            <a:custGeom>
              <a:avLst/>
              <a:gdLst/>
              <a:ahLst/>
              <a:cxnLst/>
              <a:rect l="l" t="t" r="r" b="b"/>
              <a:pathLst>
                <a:path w="1871" h="5682" extrusionOk="0">
                  <a:moveTo>
                    <a:pt x="1032" y="0"/>
                  </a:moveTo>
                  <a:lnTo>
                    <a:pt x="0" y="5480"/>
                  </a:lnTo>
                  <a:cubicBezTo>
                    <a:pt x="276" y="5555"/>
                    <a:pt x="551" y="5620"/>
                    <a:pt x="831" y="5681"/>
                  </a:cubicBezTo>
                  <a:lnTo>
                    <a:pt x="1871" y="158"/>
                  </a:lnTo>
                  <a:lnTo>
                    <a:pt x="1032" y="0"/>
                  </a:lnTo>
                  <a:close/>
                </a:path>
              </a:pathLst>
            </a:custGeom>
            <a:solidFill>
              <a:srgbClr val="F5E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8"/>
            <p:cNvSpPr/>
            <p:nvPr/>
          </p:nvSpPr>
          <p:spPr>
            <a:xfrm>
              <a:off x="2632700" y="1267750"/>
              <a:ext cx="386650" cy="386675"/>
            </a:xfrm>
            <a:custGeom>
              <a:avLst/>
              <a:gdLst/>
              <a:ahLst/>
              <a:cxnLst/>
              <a:rect l="l" t="t" r="r" b="b"/>
              <a:pathLst>
                <a:path w="15466" h="15467" extrusionOk="0">
                  <a:moveTo>
                    <a:pt x="0" y="1"/>
                  </a:moveTo>
                  <a:cubicBezTo>
                    <a:pt x="1355" y="7889"/>
                    <a:pt x="7578" y="14112"/>
                    <a:pt x="15466" y="15467"/>
                  </a:cubicBezTo>
                  <a:lnTo>
                    <a:pt x="15466" y="1"/>
                  </a:lnTo>
                  <a:close/>
                </a:path>
              </a:pathLst>
            </a:custGeom>
            <a:solidFill>
              <a:srgbClr val="FF4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8"/>
            <p:cNvSpPr/>
            <p:nvPr/>
          </p:nvSpPr>
          <p:spPr>
            <a:xfrm>
              <a:off x="2963600" y="1299950"/>
              <a:ext cx="23750" cy="23325"/>
            </a:xfrm>
            <a:custGeom>
              <a:avLst/>
              <a:gdLst/>
              <a:ahLst/>
              <a:cxnLst/>
              <a:rect l="l" t="t" r="r" b="b"/>
              <a:pathLst>
                <a:path w="950" h="933" extrusionOk="0">
                  <a:moveTo>
                    <a:pt x="866" y="1"/>
                  </a:moveTo>
                  <a:cubicBezTo>
                    <a:pt x="848" y="1"/>
                    <a:pt x="829" y="9"/>
                    <a:pt x="814" y="24"/>
                  </a:cubicBezTo>
                  <a:lnTo>
                    <a:pt x="32" y="806"/>
                  </a:lnTo>
                  <a:cubicBezTo>
                    <a:pt x="1" y="837"/>
                    <a:pt x="1" y="885"/>
                    <a:pt x="32" y="911"/>
                  </a:cubicBezTo>
                  <a:cubicBezTo>
                    <a:pt x="45" y="928"/>
                    <a:pt x="67" y="933"/>
                    <a:pt x="84" y="933"/>
                  </a:cubicBezTo>
                  <a:cubicBezTo>
                    <a:pt x="101" y="933"/>
                    <a:pt x="123" y="928"/>
                    <a:pt x="136" y="911"/>
                  </a:cubicBezTo>
                  <a:lnTo>
                    <a:pt x="919" y="129"/>
                  </a:lnTo>
                  <a:cubicBezTo>
                    <a:pt x="949" y="98"/>
                    <a:pt x="949" y="54"/>
                    <a:pt x="919" y="24"/>
                  </a:cubicBezTo>
                  <a:cubicBezTo>
                    <a:pt x="903" y="9"/>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8"/>
            <p:cNvSpPr/>
            <p:nvPr/>
          </p:nvSpPr>
          <p:spPr>
            <a:xfrm>
              <a:off x="2891275" y="1308125"/>
              <a:ext cx="23750" cy="23350"/>
            </a:xfrm>
            <a:custGeom>
              <a:avLst/>
              <a:gdLst/>
              <a:ahLst/>
              <a:cxnLst/>
              <a:rect l="l" t="t" r="r" b="b"/>
              <a:pathLst>
                <a:path w="950" h="934" extrusionOk="0">
                  <a:moveTo>
                    <a:pt x="868" y="1"/>
                  </a:moveTo>
                  <a:cubicBezTo>
                    <a:pt x="849" y="1"/>
                    <a:pt x="829" y="7"/>
                    <a:pt x="814" y="20"/>
                  </a:cubicBezTo>
                  <a:lnTo>
                    <a:pt x="32" y="802"/>
                  </a:lnTo>
                  <a:cubicBezTo>
                    <a:pt x="1" y="833"/>
                    <a:pt x="1" y="881"/>
                    <a:pt x="32" y="912"/>
                  </a:cubicBezTo>
                  <a:cubicBezTo>
                    <a:pt x="49" y="925"/>
                    <a:pt x="67" y="934"/>
                    <a:pt x="84" y="934"/>
                  </a:cubicBezTo>
                  <a:cubicBezTo>
                    <a:pt x="106" y="934"/>
                    <a:pt x="123" y="925"/>
                    <a:pt x="141" y="912"/>
                  </a:cubicBezTo>
                  <a:lnTo>
                    <a:pt x="923" y="129"/>
                  </a:lnTo>
                  <a:cubicBezTo>
                    <a:pt x="949" y="99"/>
                    <a:pt x="949" y="51"/>
                    <a:pt x="923" y="20"/>
                  </a:cubicBezTo>
                  <a:cubicBezTo>
                    <a:pt x="908" y="7"/>
                    <a:pt x="888" y="1"/>
                    <a:pt x="86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8"/>
            <p:cNvSpPr/>
            <p:nvPr/>
          </p:nvSpPr>
          <p:spPr>
            <a:xfrm>
              <a:off x="2820275" y="1313250"/>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8"/>
            <p:cNvSpPr/>
            <p:nvPr/>
          </p:nvSpPr>
          <p:spPr>
            <a:xfrm>
              <a:off x="2746100" y="1323675"/>
              <a:ext cx="23725" cy="23325"/>
            </a:xfrm>
            <a:custGeom>
              <a:avLst/>
              <a:gdLst/>
              <a:ahLst/>
              <a:cxnLst/>
              <a:rect l="l" t="t" r="r" b="b"/>
              <a:pathLst>
                <a:path w="949" h="933" extrusionOk="0">
                  <a:moveTo>
                    <a:pt x="864" y="0"/>
                  </a:moveTo>
                  <a:cubicBezTo>
                    <a:pt x="845" y="0"/>
                    <a:pt x="826" y="8"/>
                    <a:pt x="813" y="23"/>
                  </a:cubicBezTo>
                  <a:lnTo>
                    <a:pt x="31" y="805"/>
                  </a:lnTo>
                  <a:cubicBezTo>
                    <a:pt x="0" y="836"/>
                    <a:pt x="0" y="884"/>
                    <a:pt x="31" y="910"/>
                  </a:cubicBezTo>
                  <a:cubicBezTo>
                    <a:pt x="44" y="923"/>
                    <a:pt x="61" y="932"/>
                    <a:pt x="83" y="932"/>
                  </a:cubicBezTo>
                  <a:cubicBezTo>
                    <a:pt x="101" y="932"/>
                    <a:pt x="123" y="928"/>
                    <a:pt x="136" y="910"/>
                  </a:cubicBezTo>
                  <a:lnTo>
                    <a:pt x="918" y="128"/>
                  </a:lnTo>
                  <a:cubicBezTo>
                    <a:pt x="948" y="97"/>
                    <a:pt x="948" y="49"/>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8"/>
            <p:cNvSpPr/>
            <p:nvPr/>
          </p:nvSpPr>
          <p:spPr>
            <a:xfrm>
              <a:off x="2782250" y="1351300"/>
              <a:ext cx="23725" cy="23325"/>
            </a:xfrm>
            <a:custGeom>
              <a:avLst/>
              <a:gdLst/>
              <a:ahLst/>
              <a:cxnLst/>
              <a:rect l="l" t="t" r="r" b="b"/>
              <a:pathLst>
                <a:path w="949" h="933" extrusionOk="0">
                  <a:moveTo>
                    <a:pt x="864" y="1"/>
                  </a:moveTo>
                  <a:cubicBezTo>
                    <a:pt x="845" y="1"/>
                    <a:pt x="827" y="8"/>
                    <a:pt x="813" y="24"/>
                  </a:cubicBezTo>
                  <a:lnTo>
                    <a:pt x="31" y="806"/>
                  </a:lnTo>
                  <a:cubicBezTo>
                    <a:pt x="1" y="837"/>
                    <a:pt x="1" y="885"/>
                    <a:pt x="31" y="911"/>
                  </a:cubicBezTo>
                  <a:cubicBezTo>
                    <a:pt x="44" y="928"/>
                    <a:pt x="62" y="933"/>
                    <a:pt x="84" y="933"/>
                  </a:cubicBezTo>
                  <a:cubicBezTo>
                    <a:pt x="101" y="933"/>
                    <a:pt x="123"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8"/>
            <p:cNvSpPr/>
            <p:nvPr/>
          </p:nvSpPr>
          <p:spPr>
            <a:xfrm>
              <a:off x="2744125" y="1389400"/>
              <a:ext cx="23725" cy="23350"/>
            </a:xfrm>
            <a:custGeom>
              <a:avLst/>
              <a:gdLst/>
              <a:ahLst/>
              <a:cxnLst/>
              <a:rect l="l" t="t" r="r" b="b"/>
              <a:pathLst>
                <a:path w="949" h="934" extrusionOk="0">
                  <a:moveTo>
                    <a:pt x="867" y="1"/>
                  </a:moveTo>
                  <a:cubicBezTo>
                    <a:pt x="848" y="1"/>
                    <a:pt x="829" y="7"/>
                    <a:pt x="813" y="21"/>
                  </a:cubicBezTo>
                  <a:lnTo>
                    <a:pt x="31" y="807"/>
                  </a:lnTo>
                  <a:cubicBezTo>
                    <a:pt x="1" y="833"/>
                    <a:pt x="1" y="881"/>
                    <a:pt x="31" y="912"/>
                  </a:cubicBezTo>
                  <a:cubicBezTo>
                    <a:pt x="49" y="925"/>
                    <a:pt x="66" y="934"/>
                    <a:pt x="84" y="934"/>
                  </a:cubicBezTo>
                  <a:cubicBezTo>
                    <a:pt x="105" y="934"/>
                    <a:pt x="123" y="925"/>
                    <a:pt x="136" y="912"/>
                  </a:cubicBezTo>
                  <a:lnTo>
                    <a:pt x="918" y="130"/>
                  </a:lnTo>
                  <a:cubicBezTo>
                    <a:pt x="949" y="99"/>
                    <a:pt x="949" y="51"/>
                    <a:pt x="918" y="21"/>
                  </a:cubicBezTo>
                  <a:cubicBezTo>
                    <a:pt x="905" y="7"/>
                    <a:pt x="887"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8"/>
            <p:cNvSpPr/>
            <p:nvPr/>
          </p:nvSpPr>
          <p:spPr>
            <a:xfrm>
              <a:off x="2853275" y="1346175"/>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8"/>
            <p:cNvSpPr/>
            <p:nvPr/>
          </p:nvSpPr>
          <p:spPr>
            <a:xfrm>
              <a:off x="2815150" y="1384275"/>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8"/>
            <p:cNvSpPr/>
            <p:nvPr/>
          </p:nvSpPr>
          <p:spPr>
            <a:xfrm>
              <a:off x="2777125" y="1422325"/>
              <a:ext cx="23725" cy="23325"/>
            </a:xfrm>
            <a:custGeom>
              <a:avLst/>
              <a:gdLst/>
              <a:ahLst/>
              <a:cxnLst/>
              <a:rect l="l" t="t" r="r" b="b"/>
              <a:pathLst>
                <a:path w="949" h="933" extrusionOk="0">
                  <a:moveTo>
                    <a:pt x="864" y="0"/>
                  </a:moveTo>
                  <a:cubicBezTo>
                    <a:pt x="845" y="0"/>
                    <a:pt x="826" y="8"/>
                    <a:pt x="813" y="23"/>
                  </a:cubicBezTo>
                  <a:lnTo>
                    <a:pt x="31" y="806"/>
                  </a:lnTo>
                  <a:cubicBezTo>
                    <a:pt x="0" y="836"/>
                    <a:pt x="0" y="884"/>
                    <a:pt x="31" y="910"/>
                  </a:cubicBezTo>
                  <a:cubicBezTo>
                    <a:pt x="44" y="928"/>
                    <a:pt x="61" y="932"/>
                    <a:pt x="83" y="932"/>
                  </a:cubicBezTo>
                  <a:cubicBezTo>
                    <a:pt x="101" y="932"/>
                    <a:pt x="123" y="928"/>
                    <a:pt x="136" y="910"/>
                  </a:cubicBezTo>
                  <a:lnTo>
                    <a:pt x="918" y="128"/>
                  </a:lnTo>
                  <a:cubicBezTo>
                    <a:pt x="949" y="98"/>
                    <a:pt x="949" y="54"/>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8"/>
            <p:cNvSpPr/>
            <p:nvPr/>
          </p:nvSpPr>
          <p:spPr>
            <a:xfrm>
              <a:off x="2955525" y="1372275"/>
              <a:ext cx="23725" cy="23325"/>
            </a:xfrm>
            <a:custGeom>
              <a:avLst/>
              <a:gdLst/>
              <a:ahLst/>
              <a:cxnLst/>
              <a:rect l="l" t="t" r="r" b="b"/>
              <a:pathLst>
                <a:path w="949" h="933" extrusionOk="0">
                  <a:moveTo>
                    <a:pt x="864" y="1"/>
                  </a:moveTo>
                  <a:cubicBezTo>
                    <a:pt x="845" y="1"/>
                    <a:pt x="827" y="8"/>
                    <a:pt x="813" y="24"/>
                  </a:cubicBezTo>
                  <a:lnTo>
                    <a:pt x="31" y="806"/>
                  </a:lnTo>
                  <a:cubicBezTo>
                    <a:pt x="1" y="837"/>
                    <a:pt x="1" y="880"/>
                    <a:pt x="31" y="911"/>
                  </a:cubicBezTo>
                  <a:cubicBezTo>
                    <a:pt x="44" y="924"/>
                    <a:pt x="62" y="933"/>
                    <a:pt x="84" y="933"/>
                  </a:cubicBezTo>
                  <a:cubicBezTo>
                    <a:pt x="101" y="933"/>
                    <a:pt x="123" y="924"/>
                    <a:pt x="136" y="911"/>
                  </a:cubicBezTo>
                  <a:lnTo>
                    <a:pt x="918" y="129"/>
                  </a:lnTo>
                  <a:cubicBezTo>
                    <a:pt x="949" y="98"/>
                    <a:pt x="949" y="50"/>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8"/>
            <p:cNvSpPr/>
            <p:nvPr/>
          </p:nvSpPr>
          <p:spPr>
            <a:xfrm>
              <a:off x="2950400" y="1443300"/>
              <a:ext cx="23725" cy="23325"/>
            </a:xfrm>
            <a:custGeom>
              <a:avLst/>
              <a:gdLst/>
              <a:ahLst/>
              <a:cxnLst/>
              <a:rect l="l" t="t" r="r" b="b"/>
              <a:pathLst>
                <a:path w="949" h="933" extrusionOk="0">
                  <a:moveTo>
                    <a:pt x="864" y="0"/>
                  </a:moveTo>
                  <a:cubicBezTo>
                    <a:pt x="845" y="0"/>
                    <a:pt x="826" y="8"/>
                    <a:pt x="813" y="23"/>
                  </a:cubicBezTo>
                  <a:lnTo>
                    <a:pt x="31" y="806"/>
                  </a:lnTo>
                  <a:cubicBezTo>
                    <a:pt x="0" y="836"/>
                    <a:pt x="0" y="880"/>
                    <a:pt x="31" y="910"/>
                  </a:cubicBezTo>
                  <a:cubicBezTo>
                    <a:pt x="44" y="924"/>
                    <a:pt x="61" y="932"/>
                    <a:pt x="83" y="932"/>
                  </a:cubicBezTo>
                  <a:cubicBezTo>
                    <a:pt x="101" y="932"/>
                    <a:pt x="123" y="924"/>
                    <a:pt x="136" y="910"/>
                  </a:cubicBezTo>
                  <a:lnTo>
                    <a:pt x="918" y="128"/>
                  </a:lnTo>
                  <a:cubicBezTo>
                    <a:pt x="948" y="98"/>
                    <a:pt x="948" y="50"/>
                    <a:pt x="918" y="23"/>
                  </a:cubicBezTo>
                  <a:cubicBezTo>
                    <a:pt x="903" y="8"/>
                    <a:pt x="883" y="0"/>
                    <a:pt x="8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8"/>
            <p:cNvSpPr/>
            <p:nvPr/>
          </p:nvSpPr>
          <p:spPr>
            <a:xfrm>
              <a:off x="2939900" y="1517550"/>
              <a:ext cx="23725" cy="23350"/>
            </a:xfrm>
            <a:custGeom>
              <a:avLst/>
              <a:gdLst/>
              <a:ahLst/>
              <a:cxnLst/>
              <a:rect l="l" t="t" r="r" b="b"/>
              <a:pathLst>
                <a:path w="949" h="934" extrusionOk="0">
                  <a:moveTo>
                    <a:pt x="866" y="1"/>
                  </a:moveTo>
                  <a:cubicBezTo>
                    <a:pt x="847" y="1"/>
                    <a:pt x="829" y="8"/>
                    <a:pt x="813" y="21"/>
                  </a:cubicBezTo>
                  <a:lnTo>
                    <a:pt x="31" y="803"/>
                  </a:lnTo>
                  <a:cubicBezTo>
                    <a:pt x="1" y="833"/>
                    <a:pt x="1" y="882"/>
                    <a:pt x="31" y="912"/>
                  </a:cubicBezTo>
                  <a:cubicBezTo>
                    <a:pt x="44" y="925"/>
                    <a:pt x="66" y="934"/>
                    <a:pt x="84" y="934"/>
                  </a:cubicBezTo>
                  <a:cubicBezTo>
                    <a:pt x="106" y="934"/>
                    <a:pt x="123" y="925"/>
                    <a:pt x="136" y="912"/>
                  </a:cubicBezTo>
                  <a:lnTo>
                    <a:pt x="918" y="130"/>
                  </a:lnTo>
                  <a:cubicBezTo>
                    <a:pt x="949" y="99"/>
                    <a:pt x="949" y="51"/>
                    <a:pt x="918" y="21"/>
                  </a:cubicBezTo>
                  <a:cubicBezTo>
                    <a:pt x="903" y="8"/>
                    <a:pt x="885"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8"/>
            <p:cNvSpPr/>
            <p:nvPr/>
          </p:nvSpPr>
          <p:spPr>
            <a:xfrm>
              <a:off x="2912275" y="1481400"/>
              <a:ext cx="23725" cy="23350"/>
            </a:xfrm>
            <a:custGeom>
              <a:avLst/>
              <a:gdLst/>
              <a:ahLst/>
              <a:cxnLst/>
              <a:rect l="l" t="t" r="r" b="b"/>
              <a:pathLst>
                <a:path w="949" h="934" extrusionOk="0">
                  <a:moveTo>
                    <a:pt x="865" y="0"/>
                  </a:moveTo>
                  <a:cubicBezTo>
                    <a:pt x="847" y="0"/>
                    <a:pt x="828" y="7"/>
                    <a:pt x="813" y="20"/>
                  </a:cubicBezTo>
                  <a:lnTo>
                    <a:pt x="31" y="802"/>
                  </a:lnTo>
                  <a:cubicBezTo>
                    <a:pt x="0" y="833"/>
                    <a:pt x="0" y="881"/>
                    <a:pt x="31" y="912"/>
                  </a:cubicBezTo>
                  <a:cubicBezTo>
                    <a:pt x="44" y="925"/>
                    <a:pt x="66" y="933"/>
                    <a:pt x="83" y="933"/>
                  </a:cubicBezTo>
                  <a:cubicBezTo>
                    <a:pt x="105" y="933"/>
                    <a:pt x="122" y="925"/>
                    <a:pt x="136" y="912"/>
                  </a:cubicBezTo>
                  <a:lnTo>
                    <a:pt x="918" y="129"/>
                  </a:lnTo>
                  <a:cubicBezTo>
                    <a:pt x="948" y="99"/>
                    <a:pt x="948" y="51"/>
                    <a:pt x="918" y="20"/>
                  </a:cubicBezTo>
                  <a:cubicBezTo>
                    <a:pt x="902" y="7"/>
                    <a:pt x="884" y="0"/>
                    <a:pt x="86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8"/>
            <p:cNvSpPr/>
            <p:nvPr/>
          </p:nvSpPr>
          <p:spPr>
            <a:xfrm>
              <a:off x="2874250" y="1519450"/>
              <a:ext cx="23725" cy="23325"/>
            </a:xfrm>
            <a:custGeom>
              <a:avLst/>
              <a:gdLst/>
              <a:ahLst/>
              <a:cxnLst/>
              <a:rect l="l" t="t" r="r" b="b"/>
              <a:pathLst>
                <a:path w="949" h="933" extrusionOk="0">
                  <a:moveTo>
                    <a:pt x="863" y="0"/>
                  </a:moveTo>
                  <a:cubicBezTo>
                    <a:pt x="844" y="0"/>
                    <a:pt x="824" y="8"/>
                    <a:pt x="809" y="23"/>
                  </a:cubicBezTo>
                  <a:lnTo>
                    <a:pt x="26" y="806"/>
                  </a:lnTo>
                  <a:cubicBezTo>
                    <a:pt x="0" y="836"/>
                    <a:pt x="0" y="884"/>
                    <a:pt x="26" y="910"/>
                  </a:cubicBezTo>
                  <a:cubicBezTo>
                    <a:pt x="44" y="924"/>
                    <a:pt x="61" y="932"/>
                    <a:pt x="83" y="932"/>
                  </a:cubicBezTo>
                  <a:cubicBezTo>
                    <a:pt x="101" y="932"/>
                    <a:pt x="118" y="928"/>
                    <a:pt x="136" y="910"/>
                  </a:cubicBezTo>
                  <a:lnTo>
                    <a:pt x="918" y="128"/>
                  </a:lnTo>
                  <a:cubicBezTo>
                    <a:pt x="949" y="98"/>
                    <a:pt x="949" y="50"/>
                    <a:pt x="918" y="23"/>
                  </a:cubicBezTo>
                  <a:cubicBezTo>
                    <a:pt x="903" y="8"/>
                    <a:pt x="883" y="0"/>
                    <a:pt x="86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p:nvPr/>
          </p:nvSpPr>
          <p:spPr>
            <a:xfrm>
              <a:off x="2917400" y="1410375"/>
              <a:ext cx="23725" cy="23350"/>
            </a:xfrm>
            <a:custGeom>
              <a:avLst/>
              <a:gdLst/>
              <a:ahLst/>
              <a:cxnLst/>
              <a:rect l="l" t="t" r="r" b="b"/>
              <a:pathLst>
                <a:path w="949" h="934" extrusionOk="0">
                  <a:moveTo>
                    <a:pt x="867" y="1"/>
                  </a:moveTo>
                  <a:cubicBezTo>
                    <a:pt x="848" y="1"/>
                    <a:pt x="829" y="7"/>
                    <a:pt x="813" y="21"/>
                  </a:cubicBezTo>
                  <a:lnTo>
                    <a:pt x="31" y="803"/>
                  </a:lnTo>
                  <a:cubicBezTo>
                    <a:pt x="0" y="833"/>
                    <a:pt x="0" y="881"/>
                    <a:pt x="31" y="912"/>
                  </a:cubicBezTo>
                  <a:cubicBezTo>
                    <a:pt x="49" y="925"/>
                    <a:pt x="66" y="934"/>
                    <a:pt x="83" y="934"/>
                  </a:cubicBezTo>
                  <a:cubicBezTo>
                    <a:pt x="105" y="934"/>
                    <a:pt x="123" y="925"/>
                    <a:pt x="136" y="912"/>
                  </a:cubicBezTo>
                  <a:lnTo>
                    <a:pt x="918" y="130"/>
                  </a:lnTo>
                  <a:cubicBezTo>
                    <a:pt x="949" y="99"/>
                    <a:pt x="949" y="51"/>
                    <a:pt x="918" y="21"/>
                  </a:cubicBezTo>
                  <a:cubicBezTo>
                    <a:pt x="905" y="7"/>
                    <a:pt x="886" y="1"/>
                    <a:pt x="8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8"/>
            <p:cNvSpPr/>
            <p:nvPr/>
          </p:nvSpPr>
          <p:spPr>
            <a:xfrm>
              <a:off x="2879375" y="1448425"/>
              <a:ext cx="23725" cy="23325"/>
            </a:xfrm>
            <a:custGeom>
              <a:avLst/>
              <a:gdLst/>
              <a:ahLst/>
              <a:cxnLst/>
              <a:rect l="l" t="t" r="r" b="b"/>
              <a:pathLst>
                <a:path w="949" h="933" extrusionOk="0">
                  <a:moveTo>
                    <a:pt x="864" y="1"/>
                  </a:moveTo>
                  <a:cubicBezTo>
                    <a:pt x="845" y="1"/>
                    <a:pt x="827" y="8"/>
                    <a:pt x="813" y="24"/>
                  </a:cubicBezTo>
                  <a:lnTo>
                    <a:pt x="27" y="806"/>
                  </a:lnTo>
                  <a:cubicBezTo>
                    <a:pt x="1" y="837"/>
                    <a:pt x="1" y="880"/>
                    <a:pt x="27" y="911"/>
                  </a:cubicBezTo>
                  <a:cubicBezTo>
                    <a:pt x="44" y="924"/>
                    <a:pt x="62" y="933"/>
                    <a:pt x="84" y="933"/>
                  </a:cubicBezTo>
                  <a:cubicBezTo>
                    <a:pt x="101" y="933"/>
                    <a:pt x="119" y="928"/>
                    <a:pt x="136" y="911"/>
                  </a:cubicBezTo>
                  <a:lnTo>
                    <a:pt x="918" y="129"/>
                  </a:lnTo>
                  <a:cubicBezTo>
                    <a:pt x="949" y="98"/>
                    <a:pt x="949" y="54"/>
                    <a:pt x="918" y="24"/>
                  </a:cubicBezTo>
                  <a:cubicBezTo>
                    <a:pt x="903" y="8"/>
                    <a:pt x="883" y="1"/>
                    <a:pt x="8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8"/>
            <p:cNvSpPr/>
            <p:nvPr/>
          </p:nvSpPr>
          <p:spPr>
            <a:xfrm>
              <a:off x="2841250" y="1486525"/>
              <a:ext cx="23725" cy="23350"/>
            </a:xfrm>
            <a:custGeom>
              <a:avLst/>
              <a:gdLst/>
              <a:ahLst/>
              <a:cxnLst/>
              <a:rect l="l" t="t" r="r" b="b"/>
              <a:pathLst>
                <a:path w="949" h="934" extrusionOk="0">
                  <a:moveTo>
                    <a:pt x="866" y="1"/>
                  </a:moveTo>
                  <a:cubicBezTo>
                    <a:pt x="847" y="1"/>
                    <a:pt x="829" y="7"/>
                    <a:pt x="813" y="21"/>
                  </a:cubicBezTo>
                  <a:lnTo>
                    <a:pt x="31" y="803"/>
                  </a:lnTo>
                  <a:cubicBezTo>
                    <a:pt x="0" y="833"/>
                    <a:pt x="0" y="881"/>
                    <a:pt x="31" y="912"/>
                  </a:cubicBezTo>
                  <a:cubicBezTo>
                    <a:pt x="44" y="925"/>
                    <a:pt x="66" y="934"/>
                    <a:pt x="84" y="934"/>
                  </a:cubicBezTo>
                  <a:cubicBezTo>
                    <a:pt x="101" y="934"/>
                    <a:pt x="123" y="925"/>
                    <a:pt x="136" y="912"/>
                  </a:cubicBezTo>
                  <a:lnTo>
                    <a:pt x="918" y="130"/>
                  </a:lnTo>
                  <a:cubicBezTo>
                    <a:pt x="949" y="99"/>
                    <a:pt x="949" y="51"/>
                    <a:pt x="918" y="21"/>
                  </a:cubicBezTo>
                  <a:cubicBezTo>
                    <a:pt x="903" y="7"/>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8"/>
            <p:cNvSpPr/>
            <p:nvPr/>
          </p:nvSpPr>
          <p:spPr>
            <a:xfrm>
              <a:off x="2923400" y="1340175"/>
              <a:ext cx="23750" cy="23300"/>
            </a:xfrm>
            <a:custGeom>
              <a:avLst/>
              <a:gdLst/>
              <a:ahLst/>
              <a:cxnLst/>
              <a:rect l="l" t="t" r="r" b="b"/>
              <a:pathLst>
                <a:path w="950" h="932" extrusionOk="0">
                  <a:moveTo>
                    <a:pt x="866" y="0"/>
                  </a:moveTo>
                  <a:cubicBezTo>
                    <a:pt x="847" y="0"/>
                    <a:pt x="829" y="8"/>
                    <a:pt x="814" y="23"/>
                  </a:cubicBezTo>
                  <a:lnTo>
                    <a:pt x="31" y="805"/>
                  </a:lnTo>
                  <a:cubicBezTo>
                    <a:pt x="1" y="836"/>
                    <a:pt x="1" y="884"/>
                    <a:pt x="31" y="910"/>
                  </a:cubicBezTo>
                  <a:cubicBezTo>
                    <a:pt x="44" y="928"/>
                    <a:pt x="66" y="932"/>
                    <a:pt x="84" y="932"/>
                  </a:cubicBezTo>
                  <a:cubicBezTo>
                    <a:pt x="101" y="932"/>
                    <a:pt x="123" y="928"/>
                    <a:pt x="136" y="910"/>
                  </a:cubicBezTo>
                  <a:lnTo>
                    <a:pt x="919" y="128"/>
                  </a:lnTo>
                  <a:cubicBezTo>
                    <a:pt x="949" y="102"/>
                    <a:pt x="949" y="54"/>
                    <a:pt x="919" y="23"/>
                  </a:cubicBezTo>
                  <a:cubicBezTo>
                    <a:pt x="903" y="8"/>
                    <a:pt x="885"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8"/>
            <p:cNvSpPr/>
            <p:nvPr/>
          </p:nvSpPr>
          <p:spPr>
            <a:xfrm>
              <a:off x="2883200" y="1380375"/>
              <a:ext cx="23725" cy="23325"/>
            </a:xfrm>
            <a:custGeom>
              <a:avLst/>
              <a:gdLst/>
              <a:ahLst/>
              <a:cxnLst/>
              <a:rect l="l" t="t" r="r" b="b"/>
              <a:pathLst>
                <a:path w="949" h="933" extrusionOk="0">
                  <a:moveTo>
                    <a:pt x="866" y="0"/>
                  </a:moveTo>
                  <a:cubicBezTo>
                    <a:pt x="847" y="0"/>
                    <a:pt x="829" y="8"/>
                    <a:pt x="813" y="23"/>
                  </a:cubicBezTo>
                  <a:lnTo>
                    <a:pt x="31" y="805"/>
                  </a:lnTo>
                  <a:cubicBezTo>
                    <a:pt x="1" y="836"/>
                    <a:pt x="1" y="884"/>
                    <a:pt x="31" y="910"/>
                  </a:cubicBezTo>
                  <a:cubicBezTo>
                    <a:pt x="44" y="928"/>
                    <a:pt x="66" y="932"/>
                    <a:pt x="84" y="932"/>
                  </a:cubicBezTo>
                  <a:cubicBezTo>
                    <a:pt x="101" y="932"/>
                    <a:pt x="123" y="928"/>
                    <a:pt x="136" y="910"/>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8"/>
            <p:cNvSpPr/>
            <p:nvPr/>
          </p:nvSpPr>
          <p:spPr>
            <a:xfrm>
              <a:off x="2843000" y="1420575"/>
              <a:ext cx="23725" cy="23325"/>
            </a:xfrm>
            <a:custGeom>
              <a:avLst/>
              <a:gdLst/>
              <a:ahLst/>
              <a:cxnLst/>
              <a:rect l="l" t="t" r="r" b="b"/>
              <a:pathLst>
                <a:path w="949" h="933" extrusionOk="0">
                  <a:moveTo>
                    <a:pt x="866" y="0"/>
                  </a:moveTo>
                  <a:cubicBezTo>
                    <a:pt x="847" y="0"/>
                    <a:pt x="829" y="8"/>
                    <a:pt x="813" y="23"/>
                  </a:cubicBezTo>
                  <a:lnTo>
                    <a:pt x="31" y="806"/>
                  </a:lnTo>
                  <a:cubicBezTo>
                    <a:pt x="0" y="836"/>
                    <a:pt x="0" y="884"/>
                    <a:pt x="31" y="911"/>
                  </a:cubicBezTo>
                  <a:cubicBezTo>
                    <a:pt x="44" y="928"/>
                    <a:pt x="62" y="932"/>
                    <a:pt x="83" y="932"/>
                  </a:cubicBezTo>
                  <a:cubicBezTo>
                    <a:pt x="101" y="932"/>
                    <a:pt x="123" y="928"/>
                    <a:pt x="136" y="911"/>
                  </a:cubicBezTo>
                  <a:lnTo>
                    <a:pt x="918" y="128"/>
                  </a:lnTo>
                  <a:cubicBezTo>
                    <a:pt x="949" y="102"/>
                    <a:pt x="949" y="54"/>
                    <a:pt x="918" y="23"/>
                  </a:cubicBezTo>
                  <a:cubicBezTo>
                    <a:pt x="903" y="8"/>
                    <a:pt x="884" y="0"/>
                    <a:pt x="86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8"/>
            <p:cNvSpPr/>
            <p:nvPr/>
          </p:nvSpPr>
          <p:spPr>
            <a:xfrm>
              <a:off x="2802800" y="1460775"/>
              <a:ext cx="23725" cy="23325"/>
            </a:xfrm>
            <a:custGeom>
              <a:avLst/>
              <a:gdLst/>
              <a:ahLst/>
              <a:cxnLst/>
              <a:rect l="l" t="t" r="r" b="b"/>
              <a:pathLst>
                <a:path w="949" h="933" extrusionOk="0">
                  <a:moveTo>
                    <a:pt x="866" y="1"/>
                  </a:moveTo>
                  <a:cubicBezTo>
                    <a:pt x="847" y="1"/>
                    <a:pt x="828" y="8"/>
                    <a:pt x="813" y="24"/>
                  </a:cubicBezTo>
                  <a:lnTo>
                    <a:pt x="31" y="806"/>
                  </a:lnTo>
                  <a:cubicBezTo>
                    <a:pt x="0" y="836"/>
                    <a:pt x="0" y="884"/>
                    <a:pt x="31" y="911"/>
                  </a:cubicBezTo>
                  <a:cubicBezTo>
                    <a:pt x="44" y="928"/>
                    <a:pt x="66" y="933"/>
                    <a:pt x="83" y="933"/>
                  </a:cubicBezTo>
                  <a:cubicBezTo>
                    <a:pt x="101" y="933"/>
                    <a:pt x="123" y="928"/>
                    <a:pt x="136" y="911"/>
                  </a:cubicBezTo>
                  <a:lnTo>
                    <a:pt x="918" y="128"/>
                  </a:lnTo>
                  <a:cubicBezTo>
                    <a:pt x="949" y="98"/>
                    <a:pt x="949" y="54"/>
                    <a:pt x="918" y="24"/>
                  </a:cubicBezTo>
                  <a:cubicBezTo>
                    <a:pt x="903" y="8"/>
                    <a:pt x="884" y="1"/>
                    <a:pt x="86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28"/>
          <p:cNvGrpSpPr/>
          <p:nvPr/>
        </p:nvGrpSpPr>
        <p:grpSpPr>
          <a:xfrm>
            <a:off x="7831600" y="1798707"/>
            <a:ext cx="1618067" cy="923367"/>
            <a:chOff x="2857445" y="1221250"/>
            <a:chExt cx="1027605" cy="586414"/>
          </a:xfrm>
        </p:grpSpPr>
        <p:sp>
          <p:nvSpPr>
            <p:cNvPr id="819" name="Google Shape;819;p28"/>
            <p:cNvSpPr/>
            <p:nvPr/>
          </p:nvSpPr>
          <p:spPr>
            <a:xfrm flipH="1">
              <a:off x="2857445" y="1221250"/>
              <a:ext cx="1027605" cy="586414"/>
            </a:xfrm>
            <a:custGeom>
              <a:avLst/>
              <a:gdLst/>
              <a:ahLst/>
              <a:cxnLst/>
              <a:rect l="l" t="t" r="r" b="b"/>
              <a:pathLst>
                <a:path w="28092" h="16031" extrusionOk="0">
                  <a:moveTo>
                    <a:pt x="0" y="1"/>
                  </a:moveTo>
                  <a:lnTo>
                    <a:pt x="0" y="302"/>
                  </a:lnTo>
                  <a:lnTo>
                    <a:pt x="20081" y="302"/>
                  </a:lnTo>
                  <a:cubicBezTo>
                    <a:pt x="24333" y="302"/>
                    <a:pt x="27794" y="3763"/>
                    <a:pt x="27794" y="8015"/>
                  </a:cubicBezTo>
                  <a:cubicBezTo>
                    <a:pt x="27794" y="12268"/>
                    <a:pt x="24333" y="15729"/>
                    <a:pt x="20081" y="15729"/>
                  </a:cubicBezTo>
                  <a:lnTo>
                    <a:pt x="0" y="15729"/>
                  </a:lnTo>
                  <a:lnTo>
                    <a:pt x="0" y="16030"/>
                  </a:lnTo>
                  <a:lnTo>
                    <a:pt x="20081" y="16030"/>
                  </a:lnTo>
                  <a:cubicBezTo>
                    <a:pt x="24499" y="16030"/>
                    <a:pt x="28091" y="12434"/>
                    <a:pt x="28091" y="8015"/>
                  </a:cubicBezTo>
                  <a:cubicBezTo>
                    <a:pt x="28091" y="3597"/>
                    <a:pt x="24499" y="1"/>
                    <a:pt x="200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8"/>
            <p:cNvSpPr/>
            <p:nvPr/>
          </p:nvSpPr>
          <p:spPr>
            <a:xfrm flipH="1">
              <a:off x="2913412" y="1267305"/>
              <a:ext cx="971638" cy="494306"/>
            </a:xfrm>
            <a:custGeom>
              <a:avLst/>
              <a:gdLst/>
              <a:ahLst/>
              <a:cxnLst/>
              <a:rect l="l" t="t" r="r" b="b"/>
              <a:pathLst>
                <a:path w="26562" h="13513" extrusionOk="0">
                  <a:moveTo>
                    <a:pt x="0" y="0"/>
                  </a:moveTo>
                  <a:lnTo>
                    <a:pt x="0" y="302"/>
                  </a:lnTo>
                  <a:lnTo>
                    <a:pt x="19805" y="302"/>
                  </a:lnTo>
                  <a:cubicBezTo>
                    <a:pt x="23367" y="302"/>
                    <a:pt x="26260" y="3195"/>
                    <a:pt x="26260" y="6756"/>
                  </a:cubicBezTo>
                  <a:cubicBezTo>
                    <a:pt x="26260" y="10318"/>
                    <a:pt x="23367" y="13211"/>
                    <a:pt x="19805" y="13211"/>
                  </a:cubicBezTo>
                  <a:lnTo>
                    <a:pt x="0" y="13211"/>
                  </a:lnTo>
                  <a:lnTo>
                    <a:pt x="0" y="13513"/>
                  </a:lnTo>
                  <a:lnTo>
                    <a:pt x="19805" y="13513"/>
                  </a:lnTo>
                  <a:cubicBezTo>
                    <a:pt x="23529" y="13513"/>
                    <a:pt x="26562" y="10480"/>
                    <a:pt x="26562" y="6756"/>
                  </a:cubicBezTo>
                  <a:cubicBezTo>
                    <a:pt x="26562" y="3029"/>
                    <a:pt x="23529" y="0"/>
                    <a:pt x="1980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8"/>
            <p:cNvSpPr/>
            <p:nvPr/>
          </p:nvSpPr>
          <p:spPr>
            <a:xfrm flipH="1">
              <a:off x="2960893" y="1311568"/>
              <a:ext cx="924157" cy="405782"/>
            </a:xfrm>
            <a:custGeom>
              <a:avLst/>
              <a:gdLst/>
              <a:ahLst/>
              <a:cxnLst/>
              <a:rect l="l" t="t" r="r" b="b"/>
              <a:pathLst>
                <a:path w="25264" h="11093" extrusionOk="0">
                  <a:moveTo>
                    <a:pt x="0" y="1"/>
                  </a:moveTo>
                  <a:lnTo>
                    <a:pt x="0" y="302"/>
                  </a:lnTo>
                  <a:lnTo>
                    <a:pt x="19718" y="302"/>
                  </a:lnTo>
                  <a:cubicBezTo>
                    <a:pt x="22611" y="302"/>
                    <a:pt x="24962" y="2653"/>
                    <a:pt x="24962" y="5546"/>
                  </a:cubicBezTo>
                  <a:cubicBezTo>
                    <a:pt x="24962" y="8439"/>
                    <a:pt x="22611" y="10791"/>
                    <a:pt x="19718" y="10791"/>
                  </a:cubicBezTo>
                  <a:lnTo>
                    <a:pt x="0" y="10791"/>
                  </a:lnTo>
                  <a:lnTo>
                    <a:pt x="0" y="11092"/>
                  </a:lnTo>
                  <a:lnTo>
                    <a:pt x="19718" y="11092"/>
                  </a:lnTo>
                  <a:cubicBezTo>
                    <a:pt x="22777" y="11092"/>
                    <a:pt x="25264" y="8601"/>
                    <a:pt x="25264" y="5546"/>
                  </a:cubicBezTo>
                  <a:cubicBezTo>
                    <a:pt x="25264" y="2487"/>
                    <a:pt x="22777" y="1"/>
                    <a:pt x="197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8"/>
            <p:cNvSpPr/>
            <p:nvPr/>
          </p:nvSpPr>
          <p:spPr>
            <a:xfrm flipH="1">
              <a:off x="3015397" y="1355867"/>
              <a:ext cx="869653" cy="317185"/>
            </a:xfrm>
            <a:custGeom>
              <a:avLst/>
              <a:gdLst/>
              <a:ahLst/>
              <a:cxnLst/>
              <a:rect l="l" t="t" r="r" b="b"/>
              <a:pathLst>
                <a:path w="23774" h="8671" extrusionOk="0">
                  <a:moveTo>
                    <a:pt x="0" y="0"/>
                  </a:moveTo>
                  <a:lnTo>
                    <a:pt x="0" y="302"/>
                  </a:lnTo>
                  <a:lnTo>
                    <a:pt x="19438" y="302"/>
                  </a:lnTo>
                  <a:cubicBezTo>
                    <a:pt x="21663" y="302"/>
                    <a:pt x="23472" y="2111"/>
                    <a:pt x="23472" y="4335"/>
                  </a:cubicBezTo>
                  <a:cubicBezTo>
                    <a:pt x="23472" y="6560"/>
                    <a:pt x="21663" y="8369"/>
                    <a:pt x="19438" y="8369"/>
                  </a:cubicBezTo>
                  <a:lnTo>
                    <a:pt x="0" y="8369"/>
                  </a:lnTo>
                  <a:lnTo>
                    <a:pt x="0" y="8671"/>
                  </a:lnTo>
                  <a:lnTo>
                    <a:pt x="19438" y="8671"/>
                  </a:lnTo>
                  <a:lnTo>
                    <a:pt x="19438" y="8666"/>
                  </a:lnTo>
                  <a:cubicBezTo>
                    <a:pt x="21829" y="8666"/>
                    <a:pt x="23773" y="6726"/>
                    <a:pt x="23773" y="4335"/>
                  </a:cubicBezTo>
                  <a:cubicBezTo>
                    <a:pt x="23773" y="1945"/>
                    <a:pt x="21829" y="0"/>
                    <a:pt x="1943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 name="Google Shape;823;p28"/>
          <p:cNvSpPr/>
          <p:nvPr/>
        </p:nvSpPr>
        <p:spPr>
          <a:xfrm>
            <a:off x="285425"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8"/>
          <p:cNvSpPr/>
          <p:nvPr/>
        </p:nvSpPr>
        <p:spPr>
          <a:xfrm>
            <a:off x="970350"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8"/>
          <p:cNvSpPr/>
          <p:nvPr/>
        </p:nvSpPr>
        <p:spPr>
          <a:xfrm>
            <a:off x="1655275" y="4450988"/>
            <a:ext cx="514681" cy="514681"/>
          </a:xfrm>
          <a:custGeom>
            <a:avLst/>
            <a:gdLst/>
            <a:ahLst/>
            <a:cxnLst/>
            <a:rect l="l" t="t" r="r" b="b"/>
            <a:pathLst>
              <a:path w="7447" h="7447" extrusionOk="0">
                <a:moveTo>
                  <a:pt x="4497" y="74"/>
                </a:moveTo>
                <a:lnTo>
                  <a:pt x="4497" y="1774"/>
                </a:lnTo>
                <a:cubicBezTo>
                  <a:pt x="4497" y="1788"/>
                  <a:pt x="4506" y="1801"/>
                  <a:pt x="4519" y="1809"/>
                </a:cubicBezTo>
                <a:cubicBezTo>
                  <a:pt x="4522" y="1811"/>
                  <a:pt x="4526" y="1811"/>
                  <a:pt x="4530" y="1811"/>
                </a:cubicBezTo>
                <a:cubicBezTo>
                  <a:pt x="4539" y="1811"/>
                  <a:pt x="4549" y="1807"/>
                  <a:pt x="4558" y="1801"/>
                </a:cubicBezTo>
                <a:lnTo>
                  <a:pt x="5760" y="599"/>
                </a:lnTo>
                <a:lnTo>
                  <a:pt x="6853" y="1687"/>
                </a:lnTo>
                <a:lnTo>
                  <a:pt x="5646" y="2889"/>
                </a:lnTo>
                <a:cubicBezTo>
                  <a:pt x="5638" y="2902"/>
                  <a:pt x="5633" y="2915"/>
                  <a:pt x="5642" y="2932"/>
                </a:cubicBezTo>
                <a:cubicBezTo>
                  <a:pt x="5646" y="2946"/>
                  <a:pt x="5660" y="2954"/>
                  <a:pt x="5673" y="2954"/>
                </a:cubicBezTo>
                <a:lnTo>
                  <a:pt x="7377" y="2954"/>
                </a:lnTo>
                <a:lnTo>
                  <a:pt x="7377" y="4497"/>
                </a:lnTo>
                <a:lnTo>
                  <a:pt x="5673" y="4497"/>
                </a:lnTo>
                <a:cubicBezTo>
                  <a:pt x="5660" y="4497"/>
                  <a:pt x="5646" y="4506"/>
                  <a:pt x="5642" y="4519"/>
                </a:cubicBezTo>
                <a:cubicBezTo>
                  <a:pt x="5633" y="4532"/>
                  <a:pt x="5638" y="4549"/>
                  <a:pt x="5646" y="4558"/>
                </a:cubicBezTo>
                <a:lnTo>
                  <a:pt x="6853" y="5760"/>
                </a:lnTo>
                <a:lnTo>
                  <a:pt x="5760" y="6852"/>
                </a:lnTo>
                <a:lnTo>
                  <a:pt x="4558" y="5651"/>
                </a:lnTo>
                <a:cubicBezTo>
                  <a:pt x="4550" y="5642"/>
                  <a:pt x="4541" y="5637"/>
                  <a:pt x="4533" y="5637"/>
                </a:cubicBezTo>
                <a:cubicBezTo>
                  <a:pt x="4528" y="5637"/>
                  <a:pt x="4524" y="5639"/>
                  <a:pt x="4519" y="5642"/>
                </a:cubicBezTo>
                <a:cubicBezTo>
                  <a:pt x="4506" y="5646"/>
                  <a:pt x="4497" y="5659"/>
                  <a:pt x="4497" y="5677"/>
                </a:cubicBezTo>
                <a:lnTo>
                  <a:pt x="4497" y="7377"/>
                </a:lnTo>
                <a:lnTo>
                  <a:pt x="2954" y="7377"/>
                </a:lnTo>
                <a:lnTo>
                  <a:pt x="2954" y="5677"/>
                </a:lnTo>
                <a:cubicBezTo>
                  <a:pt x="2954" y="5659"/>
                  <a:pt x="2946" y="5646"/>
                  <a:pt x="2933" y="5642"/>
                </a:cubicBezTo>
                <a:cubicBezTo>
                  <a:pt x="2926" y="5639"/>
                  <a:pt x="2921" y="5637"/>
                  <a:pt x="2916" y="5637"/>
                </a:cubicBezTo>
                <a:cubicBezTo>
                  <a:pt x="2906" y="5637"/>
                  <a:pt x="2897" y="5642"/>
                  <a:pt x="2889" y="5651"/>
                </a:cubicBezTo>
                <a:lnTo>
                  <a:pt x="1687" y="6852"/>
                </a:lnTo>
                <a:lnTo>
                  <a:pt x="599" y="5760"/>
                </a:lnTo>
                <a:lnTo>
                  <a:pt x="1801" y="4558"/>
                </a:lnTo>
                <a:cubicBezTo>
                  <a:pt x="1810" y="4549"/>
                  <a:pt x="1814" y="4532"/>
                  <a:pt x="1810" y="4519"/>
                </a:cubicBezTo>
                <a:cubicBezTo>
                  <a:pt x="1801" y="4506"/>
                  <a:pt x="1788" y="4497"/>
                  <a:pt x="1775" y="4497"/>
                </a:cubicBezTo>
                <a:lnTo>
                  <a:pt x="75" y="4497"/>
                </a:lnTo>
                <a:lnTo>
                  <a:pt x="75" y="2954"/>
                </a:lnTo>
                <a:lnTo>
                  <a:pt x="1775" y="2954"/>
                </a:lnTo>
                <a:cubicBezTo>
                  <a:pt x="1788" y="2954"/>
                  <a:pt x="1801" y="2946"/>
                  <a:pt x="1810" y="2932"/>
                </a:cubicBezTo>
                <a:cubicBezTo>
                  <a:pt x="1814" y="2915"/>
                  <a:pt x="1810" y="2902"/>
                  <a:pt x="1801" y="2889"/>
                </a:cubicBezTo>
                <a:lnTo>
                  <a:pt x="599" y="1687"/>
                </a:lnTo>
                <a:lnTo>
                  <a:pt x="1687" y="599"/>
                </a:lnTo>
                <a:lnTo>
                  <a:pt x="2889" y="1801"/>
                </a:lnTo>
                <a:cubicBezTo>
                  <a:pt x="2899" y="1807"/>
                  <a:pt x="2908" y="1811"/>
                  <a:pt x="2919" y="1811"/>
                </a:cubicBezTo>
                <a:cubicBezTo>
                  <a:pt x="2924" y="1811"/>
                  <a:pt x="2928" y="1811"/>
                  <a:pt x="2933" y="1809"/>
                </a:cubicBezTo>
                <a:cubicBezTo>
                  <a:pt x="2946" y="1801"/>
                  <a:pt x="2954" y="1788"/>
                  <a:pt x="2954" y="1774"/>
                </a:cubicBezTo>
                <a:lnTo>
                  <a:pt x="2954" y="74"/>
                </a:lnTo>
                <a:close/>
                <a:moveTo>
                  <a:pt x="2915" y="0"/>
                </a:moveTo>
                <a:cubicBezTo>
                  <a:pt x="2898" y="0"/>
                  <a:pt x="2880" y="18"/>
                  <a:pt x="2880" y="35"/>
                </a:cubicBezTo>
                <a:lnTo>
                  <a:pt x="2880" y="1687"/>
                </a:lnTo>
                <a:lnTo>
                  <a:pt x="1713" y="520"/>
                </a:lnTo>
                <a:cubicBezTo>
                  <a:pt x="1707" y="514"/>
                  <a:pt x="1698" y="510"/>
                  <a:pt x="1689" y="510"/>
                </a:cubicBezTo>
                <a:cubicBezTo>
                  <a:pt x="1680" y="510"/>
                  <a:pt x="1670" y="514"/>
                  <a:pt x="1661" y="520"/>
                </a:cubicBezTo>
                <a:lnTo>
                  <a:pt x="520" y="1661"/>
                </a:lnTo>
                <a:cubicBezTo>
                  <a:pt x="512" y="1670"/>
                  <a:pt x="507" y="1678"/>
                  <a:pt x="507" y="1687"/>
                </a:cubicBezTo>
                <a:cubicBezTo>
                  <a:pt x="507" y="1696"/>
                  <a:pt x="512" y="1704"/>
                  <a:pt x="520" y="1713"/>
                </a:cubicBezTo>
                <a:lnTo>
                  <a:pt x="1687" y="2880"/>
                </a:lnTo>
                <a:lnTo>
                  <a:pt x="35" y="2880"/>
                </a:lnTo>
                <a:cubicBezTo>
                  <a:pt x="18" y="2880"/>
                  <a:pt x="0" y="2898"/>
                  <a:pt x="0" y="2915"/>
                </a:cubicBezTo>
                <a:lnTo>
                  <a:pt x="0" y="4532"/>
                </a:lnTo>
                <a:cubicBezTo>
                  <a:pt x="0" y="4554"/>
                  <a:pt x="18" y="4567"/>
                  <a:pt x="35" y="4567"/>
                </a:cubicBezTo>
                <a:lnTo>
                  <a:pt x="1687" y="4567"/>
                </a:lnTo>
                <a:lnTo>
                  <a:pt x="520" y="5734"/>
                </a:lnTo>
                <a:cubicBezTo>
                  <a:pt x="512" y="5742"/>
                  <a:pt x="507" y="5751"/>
                  <a:pt x="507" y="5760"/>
                </a:cubicBezTo>
                <a:cubicBezTo>
                  <a:pt x="507" y="5769"/>
                  <a:pt x="512" y="5782"/>
                  <a:pt x="520" y="5786"/>
                </a:cubicBezTo>
                <a:lnTo>
                  <a:pt x="1661" y="6927"/>
                </a:lnTo>
                <a:cubicBezTo>
                  <a:pt x="1670" y="6935"/>
                  <a:pt x="1680" y="6940"/>
                  <a:pt x="1689" y="6940"/>
                </a:cubicBezTo>
                <a:cubicBezTo>
                  <a:pt x="1698" y="6940"/>
                  <a:pt x="1707" y="6935"/>
                  <a:pt x="1713" y="6927"/>
                </a:cubicBezTo>
                <a:lnTo>
                  <a:pt x="2880" y="5760"/>
                </a:lnTo>
                <a:lnTo>
                  <a:pt x="2880" y="7412"/>
                </a:lnTo>
                <a:cubicBezTo>
                  <a:pt x="2880" y="7434"/>
                  <a:pt x="2898" y="7447"/>
                  <a:pt x="2915" y="7447"/>
                </a:cubicBezTo>
                <a:lnTo>
                  <a:pt x="4532" y="7447"/>
                </a:lnTo>
                <a:cubicBezTo>
                  <a:pt x="4550" y="7447"/>
                  <a:pt x="4567" y="7434"/>
                  <a:pt x="4567" y="7412"/>
                </a:cubicBezTo>
                <a:lnTo>
                  <a:pt x="4567" y="5760"/>
                </a:lnTo>
                <a:lnTo>
                  <a:pt x="5734" y="6927"/>
                </a:lnTo>
                <a:cubicBezTo>
                  <a:pt x="5740" y="6935"/>
                  <a:pt x="5750" y="6940"/>
                  <a:pt x="5760" y="6940"/>
                </a:cubicBezTo>
                <a:cubicBezTo>
                  <a:pt x="5770" y="6940"/>
                  <a:pt x="5780" y="6935"/>
                  <a:pt x="5786" y="6927"/>
                </a:cubicBezTo>
                <a:lnTo>
                  <a:pt x="6927" y="5786"/>
                </a:lnTo>
                <a:cubicBezTo>
                  <a:pt x="6944" y="5773"/>
                  <a:pt x="6944" y="5751"/>
                  <a:pt x="6927" y="5734"/>
                </a:cubicBezTo>
                <a:lnTo>
                  <a:pt x="5760" y="4567"/>
                </a:lnTo>
                <a:lnTo>
                  <a:pt x="7412" y="4567"/>
                </a:lnTo>
                <a:cubicBezTo>
                  <a:pt x="7434" y="4567"/>
                  <a:pt x="7447" y="4554"/>
                  <a:pt x="7447" y="4532"/>
                </a:cubicBezTo>
                <a:lnTo>
                  <a:pt x="7447" y="2915"/>
                </a:lnTo>
                <a:cubicBezTo>
                  <a:pt x="7447" y="2898"/>
                  <a:pt x="7434" y="2880"/>
                  <a:pt x="7412" y="2880"/>
                </a:cubicBezTo>
                <a:lnTo>
                  <a:pt x="5760" y="2880"/>
                </a:lnTo>
                <a:lnTo>
                  <a:pt x="6927" y="1713"/>
                </a:lnTo>
                <a:cubicBezTo>
                  <a:pt x="6936" y="1704"/>
                  <a:pt x="6940" y="1696"/>
                  <a:pt x="6940" y="1687"/>
                </a:cubicBezTo>
                <a:cubicBezTo>
                  <a:pt x="6940" y="1678"/>
                  <a:pt x="6936" y="1670"/>
                  <a:pt x="6927" y="1661"/>
                </a:cubicBezTo>
                <a:lnTo>
                  <a:pt x="5786" y="520"/>
                </a:lnTo>
                <a:cubicBezTo>
                  <a:pt x="5780" y="514"/>
                  <a:pt x="5770" y="510"/>
                  <a:pt x="5760" y="510"/>
                </a:cubicBezTo>
                <a:cubicBezTo>
                  <a:pt x="5750" y="510"/>
                  <a:pt x="5740" y="514"/>
                  <a:pt x="5734" y="520"/>
                </a:cubicBezTo>
                <a:lnTo>
                  <a:pt x="4567" y="1687"/>
                </a:lnTo>
                <a:lnTo>
                  <a:pt x="4567" y="35"/>
                </a:lnTo>
                <a:cubicBezTo>
                  <a:pt x="4567" y="18"/>
                  <a:pt x="4554"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 name="Google Shape;826;p28"/>
          <p:cNvGrpSpPr/>
          <p:nvPr/>
        </p:nvGrpSpPr>
        <p:grpSpPr>
          <a:xfrm>
            <a:off x="6599613" y="171813"/>
            <a:ext cx="1096200" cy="1096200"/>
            <a:chOff x="7212863" y="142938"/>
            <a:chExt cx="1096200" cy="1096200"/>
          </a:xfrm>
        </p:grpSpPr>
        <p:sp>
          <p:nvSpPr>
            <p:cNvPr id="827" name="Google Shape;827;p28"/>
            <p:cNvSpPr/>
            <p:nvPr/>
          </p:nvSpPr>
          <p:spPr>
            <a:xfrm>
              <a:off x="7212863" y="142938"/>
              <a:ext cx="1096200" cy="1096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7275500" y="205550"/>
              <a:ext cx="970800" cy="970800"/>
            </a:xfrm>
            <a:prstGeom prst="star8">
              <a:avLst>
                <a:gd name="adj" fmla="val 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7378025" y="308075"/>
              <a:ext cx="765900" cy="7659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7741588" y="671675"/>
              <a:ext cx="38700" cy="387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1" name="Google Shape;831;p28"/>
            <p:cNvCxnSpPr>
              <a:stCxn id="830" idx="0"/>
            </p:cNvCxnSpPr>
            <p:nvPr/>
          </p:nvCxnSpPr>
          <p:spPr>
            <a:xfrm rot="10800000">
              <a:off x="7760938" y="426275"/>
              <a:ext cx="0" cy="245400"/>
            </a:xfrm>
            <a:prstGeom prst="straightConnector1">
              <a:avLst/>
            </a:prstGeom>
            <a:noFill/>
            <a:ln w="9525" cap="flat" cmpd="sng">
              <a:solidFill>
                <a:schemeClr val="dk1"/>
              </a:solidFill>
              <a:prstDash val="solid"/>
              <a:round/>
              <a:headEnd type="none" w="med" len="med"/>
              <a:tailEnd type="stealth" w="med" len="med"/>
            </a:ln>
          </p:spPr>
        </p:cxnSp>
        <p:cxnSp>
          <p:nvCxnSpPr>
            <p:cNvPr id="832" name="Google Shape;832;p28"/>
            <p:cNvCxnSpPr>
              <a:stCxn id="830" idx="6"/>
            </p:cNvCxnSpPr>
            <p:nvPr/>
          </p:nvCxnSpPr>
          <p:spPr>
            <a:xfrm>
              <a:off x="7780288" y="691025"/>
              <a:ext cx="222900" cy="0"/>
            </a:xfrm>
            <a:prstGeom prst="straightConnector1">
              <a:avLst/>
            </a:prstGeom>
            <a:noFill/>
            <a:ln w="9525" cap="flat" cmpd="sng">
              <a:solidFill>
                <a:schemeClr val="dk1"/>
              </a:solidFill>
              <a:prstDash val="solid"/>
              <a:round/>
              <a:headEnd type="none" w="med" len="med"/>
              <a:tailEnd type="stealth" w="med" len="med"/>
            </a:ln>
          </p:spPr>
        </p:cxnSp>
      </p:grpSp>
      <p:sp>
        <p:nvSpPr>
          <p:cNvPr id="3" name="Subtitle 2">
            <a:extLst>
              <a:ext uri="{FF2B5EF4-FFF2-40B4-BE49-F238E27FC236}">
                <a16:creationId xmlns:a16="http://schemas.microsoft.com/office/drawing/2014/main" id="{4F3C02ED-B66D-C0D7-275A-A2D27A3C7F69}"/>
              </a:ext>
            </a:extLst>
          </p:cNvPr>
          <p:cNvSpPr>
            <a:spLocks noGrp="1"/>
          </p:cNvSpPr>
          <p:nvPr>
            <p:ph type="subTitle" idx="1"/>
          </p:nvPr>
        </p:nvSpPr>
        <p:spPr>
          <a:xfrm>
            <a:off x="139028" y="1795465"/>
            <a:ext cx="7476082" cy="1408200"/>
          </a:xfrm>
        </p:spPr>
        <p:txBody>
          <a:bodyPr/>
          <a:lstStyle/>
          <a:p>
            <a:pPr algn="ctr"/>
            <a:r>
              <a:rPr lang="en-US" sz="3600" b="1">
                <a:solidFill>
                  <a:srgbClr val="FF0000"/>
                </a:solidFill>
                <a:latin typeface="Times New Roman" panose="02020603050405020304" pitchFamily="18" charset="0"/>
                <a:cs typeface="Times New Roman" panose="02020603050405020304" pitchFamily="18" charset="0"/>
              </a:rPr>
              <a:t>Tại </a:t>
            </a:r>
            <a:r>
              <a:rPr lang="en-US" sz="3600" b="1" err="1">
                <a:solidFill>
                  <a:srgbClr val="FF0000"/>
                </a:solidFill>
                <a:latin typeface="Times New Roman" panose="02020603050405020304" pitchFamily="18" charset="0"/>
                <a:cs typeface="Times New Roman" panose="02020603050405020304" pitchFamily="18" charset="0"/>
              </a:rPr>
              <a:t>sao</a:t>
            </a:r>
            <a:r>
              <a:rPr lang="en-US" sz="3600" b="1">
                <a:solidFill>
                  <a:srgbClr val="FF0000"/>
                </a:solidFill>
                <a:latin typeface="Times New Roman" panose="02020603050405020304" pitchFamily="18" charset="0"/>
                <a:cs typeface="Times New Roman" panose="02020603050405020304" pitchFamily="18" charset="0"/>
              </a:rPr>
              <a:t> nhóm </a:t>
            </a:r>
            <a:r>
              <a:rPr lang="en-US" sz="3600" b="1" err="1">
                <a:solidFill>
                  <a:srgbClr val="FF0000"/>
                </a:solidFill>
                <a:latin typeface="Times New Roman" panose="02020603050405020304" pitchFamily="18" charset="0"/>
                <a:cs typeface="Times New Roman" panose="02020603050405020304" pitchFamily="18" charset="0"/>
              </a:rPr>
              <a:t>chọn</a:t>
            </a:r>
            <a:r>
              <a:rPr lang="en-US" sz="3600" b="1">
                <a:solidFill>
                  <a:srgbClr val="FF0000"/>
                </a:solidFill>
                <a:latin typeface="Times New Roman" panose="02020603050405020304" pitchFamily="18" charset="0"/>
                <a:cs typeface="Times New Roman" panose="02020603050405020304" pitchFamily="18" charset="0"/>
              </a:rPr>
              <a:t> App Social Media - Instagram</a:t>
            </a:r>
          </a:p>
        </p:txBody>
      </p:sp>
    </p:spTree>
    <p:extLst>
      <p:ext uri="{BB962C8B-B14F-4D97-AF65-F5344CB8AC3E}">
        <p14:creationId xmlns:p14="http://schemas.microsoft.com/office/powerpoint/2010/main" val="4077566345"/>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53"/>
                                        </p:tgtEl>
                                        <p:attrNameLst>
                                          <p:attrName>style.visibility</p:attrName>
                                        </p:attrNameLst>
                                      </p:cBhvr>
                                      <p:to>
                                        <p:strVal val="visible"/>
                                      </p:to>
                                    </p:set>
                                    <p:animEffect transition="in" filter="fade">
                                      <p:cBhvr>
                                        <p:cTn id="7" dur="1000"/>
                                        <p:tgtEl>
                                          <p:spTgt spid="753"/>
                                        </p:tgtEl>
                                      </p:cBhvr>
                                    </p:animEffect>
                                    <p:anim calcmode="lin" valueType="num">
                                      <p:cBhvr>
                                        <p:cTn id="8" dur="1000" fill="hold"/>
                                        <p:tgtEl>
                                          <p:spTgt spid="753"/>
                                        </p:tgtEl>
                                        <p:attrNameLst>
                                          <p:attrName>ppt_x</p:attrName>
                                        </p:attrNameLst>
                                      </p:cBhvr>
                                      <p:tavLst>
                                        <p:tav tm="0">
                                          <p:val>
                                            <p:strVal val="#ppt_x"/>
                                          </p:val>
                                        </p:tav>
                                        <p:tav tm="100000">
                                          <p:val>
                                            <p:strVal val="#ppt_x"/>
                                          </p:val>
                                        </p:tav>
                                      </p:tavLst>
                                    </p:anim>
                                    <p:anim calcmode="lin" valueType="num">
                                      <p:cBhvr>
                                        <p:cTn id="9" dur="1000" fill="hold"/>
                                        <p:tgtEl>
                                          <p:spTgt spid="75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ocial Media Facts Statistics 2023">
            <a:extLst>
              <a:ext uri="{FF2B5EF4-FFF2-40B4-BE49-F238E27FC236}">
                <a16:creationId xmlns:a16="http://schemas.microsoft.com/office/drawing/2014/main" id="{1CF83F63-20B5-7CBD-75B3-7C154D9AAF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161" y="433595"/>
            <a:ext cx="7236956" cy="40707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CF61DC6-B1F1-D68B-12A2-3EA8C10C9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1" y="484424"/>
            <a:ext cx="7421600" cy="4174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748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wipe(down)">
                                      <p:cBhvr>
                                        <p:cTn id="12" dur="500"/>
                                        <p:tgtEl>
                                          <p:spTgt spid="1030"/>
                                        </p:tgtEl>
                                      </p:cBhvr>
                                    </p:animEffect>
                                  </p:childTnLst>
                                </p:cTn>
                              </p:par>
                              <p:par>
                                <p:cTn id="13" presetID="16" presetClass="exit" presetSubtype="21" fill="hold" nodeType="withEffect">
                                  <p:stCondLst>
                                    <p:cond delay="0"/>
                                  </p:stCondLst>
                                  <p:childTnLst>
                                    <p:animEffect transition="out" filter="barn(inVertical)">
                                      <p:cBhvr>
                                        <p:cTn id="14" dur="500"/>
                                        <p:tgtEl>
                                          <p:spTgt spid="1026"/>
                                        </p:tgtEl>
                                      </p:cBhvr>
                                    </p:animEffect>
                                    <p:set>
                                      <p:cBhvr>
                                        <p:cTn id="15"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7 Resources to better manage study time by Slidesgo">
  <a:themeElements>
    <a:clrScheme name="Simple Light">
      <a:dk1>
        <a:srgbClr val="000000"/>
      </a:dk1>
      <a:lt1>
        <a:srgbClr val="F5EFE5"/>
      </a:lt1>
      <a:dk2>
        <a:srgbClr val="F8D100"/>
      </a:dk2>
      <a:lt2>
        <a:srgbClr val="FF4700"/>
      </a:lt2>
      <a:accent1>
        <a:srgbClr val="98DD00"/>
      </a:accent1>
      <a:accent2>
        <a:srgbClr val="0068E2"/>
      </a:accent2>
      <a:accent3>
        <a:srgbClr val="FCBBCA"/>
      </a:accent3>
      <a:accent4>
        <a:srgbClr val="FFFFFF"/>
      </a:accent4>
      <a:accent5>
        <a:srgbClr val="FFFFFF"/>
      </a:accent5>
      <a:accent6>
        <a:srgbClr val="FFFFFF"/>
      </a:accent6>
      <a:hlink>
        <a:srgbClr val="FF47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4e9efa32-4130-481a-ad04-7419bf697ed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E37425155417244AA0422523BDCCD0C" ma:contentTypeVersion="14" ma:contentTypeDescription="Create a new document." ma:contentTypeScope="" ma:versionID="a17728ef9a85a9260f9ce35f7a09f7ab">
  <xsd:schema xmlns:xsd="http://www.w3.org/2001/XMLSchema" xmlns:xs="http://www.w3.org/2001/XMLSchema" xmlns:p="http://schemas.microsoft.com/office/2006/metadata/properties" xmlns:ns3="4e9efa32-4130-481a-ad04-7419bf697ed8" xmlns:ns4="d424e2e0-26f1-43e8-87d8-a3d3c2f5defa" targetNamespace="http://schemas.microsoft.com/office/2006/metadata/properties" ma:root="true" ma:fieldsID="5eaf1b842080ffb9ecc0e598f19fca90" ns3:_="" ns4:_="">
    <xsd:import namespace="4e9efa32-4130-481a-ad04-7419bf697ed8"/>
    <xsd:import namespace="d424e2e0-26f1-43e8-87d8-a3d3c2f5defa"/>
    <xsd:element name="properties">
      <xsd:complexType>
        <xsd:sequence>
          <xsd:element name="documentManagement">
            <xsd:complexType>
              <xsd:all>
                <xsd:element ref="ns3:MediaServiceMetadata" minOccurs="0"/>
                <xsd:element ref="ns3:MediaServiceFastMetadata" minOccurs="0"/>
                <xsd:element ref="ns3:MediaLengthInSeconds"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4:SharedWithUsers" minOccurs="0"/>
                <xsd:element ref="ns4:SharedWithDetails" minOccurs="0"/>
                <xsd:element ref="ns4:SharingHintHash" minOccurs="0"/>
                <xsd:element ref="ns3:_activity"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9efa32-4130-481a-ad04-7419bf697e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LengthInSeconds" ma:index="10" nillable="true" ma:displayName="MediaLengthInSeconds" ma:hidden="true" ma:internalName="MediaLengthInSeconds" ma:readOnly="true">
      <xsd:simpleType>
        <xsd:restriction base="dms:Unknown"/>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424e2e0-26f1-43e8-87d8-a3d3c2f5defa"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SharingHintHash" ma:index="19"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014603-B557-46ED-A80C-5CDE08F64209}">
  <ds:schemaRefs>
    <ds:schemaRef ds:uri="http://schemas.microsoft.com/sharepoint/v3/contenttype/forms"/>
  </ds:schemaRefs>
</ds:datastoreItem>
</file>

<file path=customXml/itemProps2.xml><?xml version="1.0" encoding="utf-8"?>
<ds:datastoreItem xmlns:ds="http://schemas.openxmlformats.org/officeDocument/2006/customXml" ds:itemID="{B91B1EAD-533A-4604-939B-9298E4DDEDC0}">
  <ds:schemaRefs>
    <ds:schemaRef ds:uri="4e9efa32-4130-481a-ad04-7419bf697ed8"/>
    <ds:schemaRef ds:uri="d424e2e0-26f1-43e8-87d8-a3d3c2f5def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316394A-852F-4B93-BB4E-1B0D9AF59F9A}">
  <ds:schemaRefs>
    <ds:schemaRef ds:uri="4e9efa32-4130-481a-ad04-7419bf697ed8"/>
    <ds:schemaRef ds:uri="d424e2e0-26f1-43e8-87d8-a3d3c2f5de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1031</Words>
  <Application>Microsoft Office PowerPoint</Application>
  <PresentationFormat>On-screen Show (16:9)</PresentationFormat>
  <Paragraphs>124</Paragraphs>
  <Slides>32</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Noto Sans Symbols</vt:lpstr>
      <vt:lpstr>Poppins SemiBold</vt:lpstr>
      <vt:lpstr>League Spartan</vt:lpstr>
      <vt:lpstr>Arimo</vt:lpstr>
      <vt:lpstr>Wingdings</vt:lpstr>
      <vt:lpstr>Poppins</vt:lpstr>
      <vt:lpstr>Nunito Light</vt:lpstr>
      <vt:lpstr>Times New Roman</vt:lpstr>
      <vt:lpstr>Courier New</vt:lpstr>
      <vt:lpstr>7 Resources to better manage study time by Slidesgo</vt:lpstr>
      <vt:lpstr>PowerPoint Presentation</vt:lpstr>
      <vt:lpstr>Nội dung</vt:lpstr>
      <vt:lpstr>01</vt:lpstr>
      <vt:lpstr>PowerPoint Presentation</vt:lpstr>
      <vt:lpstr>Cập nhật tiến độ làm việc  bên Trello</vt:lpstr>
      <vt:lpstr>FrontEnd</vt:lpstr>
      <vt:lpstr>BackEnd</vt:lpstr>
      <vt:lpstr>02</vt:lpstr>
      <vt:lpstr>PowerPoint Presentation</vt:lpstr>
      <vt:lpstr>PowerPoint Presentation</vt:lpstr>
      <vt:lpstr>PowerPoint Presentation</vt:lpstr>
      <vt:lpstr>PowerPoint Presentation</vt:lpstr>
      <vt:lpstr>03</vt:lpstr>
      <vt:lpstr>PowerPoint Presentation</vt:lpstr>
      <vt:lpstr>Login</vt:lpstr>
      <vt:lpstr>Register</vt:lpstr>
      <vt:lpstr>Home</vt:lpstr>
      <vt:lpstr>Search</vt:lpstr>
      <vt:lpstr>Post</vt:lpstr>
      <vt:lpstr>Profile</vt:lpstr>
      <vt:lpstr>Edit profile</vt:lpstr>
      <vt:lpstr>Chat</vt:lpstr>
      <vt:lpstr>ChatList</vt:lpstr>
      <vt:lpstr>04</vt:lpstr>
      <vt:lpstr>PowerPoint Presentation</vt:lpstr>
      <vt:lpstr>PowerPoint Presentation</vt:lpstr>
      <vt:lpstr>PowerPoint Presentation</vt:lpstr>
      <vt:lpstr>PowerPoint Presentation</vt:lpstr>
      <vt:lpstr>05</vt:lpstr>
      <vt:lpstr>PowerPoint Presentation</vt:lpstr>
      <vt:lpstr>Đánh giá tổng quan dự án</vt:lpstr>
      <vt:lpstr>Cảm ơn thầy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7 Resources to Better Manage Study Time</dc:title>
  <dc:creator>ASUS</dc:creator>
  <cp:lastModifiedBy>TANG NGOC  PHUNG</cp:lastModifiedBy>
  <cp:revision>1</cp:revision>
  <dcterms:modified xsi:type="dcterms:W3CDTF">2023-05-13T10:21:58Z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0x010100CE37425155417244AA0422523BDCCD0C</vt:lpwstr>
  </property>
</Properties>
</file>